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28"/>
  </p:notesMasterIdLst>
  <p:handoutMasterIdLst>
    <p:handoutMasterId r:id="rId29"/>
  </p:handoutMasterIdLst>
  <p:sldIdLst>
    <p:sldId id="290" r:id="rId2"/>
    <p:sldId id="373" r:id="rId3"/>
    <p:sldId id="345" r:id="rId4"/>
    <p:sldId id="344" r:id="rId5"/>
    <p:sldId id="353" r:id="rId6"/>
    <p:sldId id="354" r:id="rId7"/>
    <p:sldId id="346" r:id="rId8"/>
    <p:sldId id="347" r:id="rId9"/>
    <p:sldId id="348" r:id="rId10"/>
    <p:sldId id="349" r:id="rId11"/>
    <p:sldId id="350" r:id="rId12"/>
    <p:sldId id="351" r:id="rId13"/>
    <p:sldId id="352" r:id="rId14"/>
    <p:sldId id="355" r:id="rId15"/>
    <p:sldId id="356" r:id="rId16"/>
    <p:sldId id="357" r:id="rId17"/>
    <p:sldId id="372" r:id="rId18"/>
    <p:sldId id="358" r:id="rId19"/>
    <p:sldId id="359" r:id="rId20"/>
    <p:sldId id="360" r:id="rId21"/>
    <p:sldId id="361" r:id="rId22"/>
    <p:sldId id="362" r:id="rId23"/>
    <p:sldId id="363" r:id="rId24"/>
    <p:sldId id="364" r:id="rId25"/>
    <p:sldId id="365" r:id="rId26"/>
    <p:sldId id="299" r:id="rId27"/>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4" autoAdjust="0"/>
    <p:restoredTop sz="94676" autoAdjust="0"/>
  </p:normalViewPr>
  <p:slideViewPr>
    <p:cSldViewPr>
      <p:cViewPr>
        <p:scale>
          <a:sx n="94" d="100"/>
          <a:sy n="94" d="100"/>
        </p:scale>
        <p:origin x="-128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86"/>
    </p:cViewPr>
  </p:sorterViewPr>
  <p:notesViewPr>
    <p:cSldViewPr>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91445C-AE56-4A71-B308-8CB406DD9369}" type="doc">
      <dgm:prSet loTypeId="urn:microsoft.com/office/officeart/2005/8/layout/cycle2" loCatId="cycle" qsTypeId="urn:microsoft.com/office/officeart/2005/8/quickstyle/3d1" qsCatId="3D" csTypeId="urn:microsoft.com/office/officeart/2005/8/colors/colorful1" csCatId="colorful" phldr="1"/>
      <dgm:spPr/>
      <dgm:t>
        <a:bodyPr/>
        <a:lstStyle/>
        <a:p>
          <a:endParaRPr lang="hr-HR"/>
        </a:p>
      </dgm:t>
    </dgm:pt>
    <dgm:pt modelId="{1608028E-C6E6-4FBE-99A3-93B40A10DE70}">
      <dgm:prSet phldrT="[Text]" custT="1"/>
      <dgm:spPr/>
      <dgm:t>
        <a:bodyPr/>
        <a:lstStyle/>
        <a:p>
          <a:r>
            <a:rPr lang="hr-HR" sz="1000" b="1" dirty="0" smtClean="0">
              <a:solidFill>
                <a:schemeClr val="bg1"/>
              </a:solidFill>
            </a:rPr>
            <a:t>PRESTANAK </a:t>
          </a:r>
        </a:p>
        <a:p>
          <a:r>
            <a:rPr lang="hr-HR" sz="1000" b="1" dirty="0" smtClean="0">
              <a:solidFill>
                <a:schemeClr val="bg1"/>
              </a:solidFill>
            </a:rPr>
            <a:t>UZNEMIRAVANJA</a:t>
          </a:r>
          <a:endParaRPr lang="hr-HR" sz="1000" b="1" dirty="0">
            <a:solidFill>
              <a:schemeClr val="bg1"/>
            </a:solidFill>
          </a:endParaRPr>
        </a:p>
      </dgm:t>
    </dgm:pt>
    <dgm:pt modelId="{FB1DCD0C-04D1-40B4-B061-5E58E1A68CAB}" type="parTrans" cxnId="{A5BAD3A0-FB5F-4151-ACDF-33B1ABA086A3}">
      <dgm:prSet/>
      <dgm:spPr/>
      <dgm:t>
        <a:bodyPr/>
        <a:lstStyle/>
        <a:p>
          <a:endParaRPr lang="hr-HR"/>
        </a:p>
      </dgm:t>
    </dgm:pt>
    <dgm:pt modelId="{802C77A5-72DA-4810-9239-9A9B19EEDEAE}" type="sibTrans" cxnId="{A5BAD3A0-FB5F-4151-ACDF-33B1ABA086A3}">
      <dgm:prSet/>
      <dgm:spPr/>
      <dgm:t>
        <a:bodyPr/>
        <a:lstStyle/>
        <a:p>
          <a:endParaRPr lang="hr-HR"/>
        </a:p>
      </dgm:t>
    </dgm:pt>
    <dgm:pt modelId="{E96EC40C-3C5E-4F82-BF57-815F14B9DC1A}">
      <dgm:prSet phldrT="[Text]" custT="1"/>
      <dgm:spPr/>
      <dgm:t>
        <a:bodyPr/>
        <a:lstStyle/>
        <a:p>
          <a:r>
            <a:rPr lang="hr-HR" sz="1000" dirty="0" smtClean="0"/>
            <a:t>PLAĆANJE NANADE ZA NEOVLAŠTENO KORIŠTENJE</a:t>
          </a:r>
          <a:endParaRPr lang="hr-HR" sz="1000" dirty="0"/>
        </a:p>
      </dgm:t>
    </dgm:pt>
    <dgm:pt modelId="{65849DB6-7680-4F7C-9204-FD451D04F8A7}" type="parTrans" cxnId="{FEFBB0A0-6FB5-4E1F-8DA7-4C8A54DEFD96}">
      <dgm:prSet/>
      <dgm:spPr/>
      <dgm:t>
        <a:bodyPr/>
        <a:lstStyle/>
        <a:p>
          <a:endParaRPr lang="hr-HR"/>
        </a:p>
      </dgm:t>
    </dgm:pt>
    <dgm:pt modelId="{6943F4FE-74AE-4F7A-891C-16DB309B356F}" type="sibTrans" cxnId="{FEFBB0A0-6FB5-4E1F-8DA7-4C8A54DEFD96}">
      <dgm:prSet/>
      <dgm:spPr/>
      <dgm:t>
        <a:bodyPr/>
        <a:lstStyle/>
        <a:p>
          <a:endParaRPr lang="hr-HR"/>
        </a:p>
      </dgm:t>
    </dgm:pt>
    <dgm:pt modelId="{0A2E1994-E65A-457C-BFC3-DFD01DE4EE1A}">
      <dgm:prSet phldrT="[Text]" custT="1"/>
      <dgm:spPr/>
      <dgm:t>
        <a:bodyPr/>
        <a:lstStyle/>
        <a:p>
          <a:r>
            <a:rPr lang="hr-HR" sz="1000" dirty="0" smtClean="0"/>
            <a:t>PLAĆANJE PENALA</a:t>
          </a:r>
          <a:endParaRPr lang="hr-HR" sz="1000" dirty="0"/>
        </a:p>
      </dgm:t>
    </dgm:pt>
    <dgm:pt modelId="{926CEA79-3A1D-48FC-85DC-87B2FB7CA250}" type="parTrans" cxnId="{8BE290A2-A8D6-4DF6-8997-79E1540F2369}">
      <dgm:prSet/>
      <dgm:spPr/>
      <dgm:t>
        <a:bodyPr/>
        <a:lstStyle/>
        <a:p>
          <a:endParaRPr lang="hr-HR"/>
        </a:p>
      </dgm:t>
    </dgm:pt>
    <dgm:pt modelId="{5511CF5B-B049-440D-A7F4-F7F055A6F447}" type="sibTrans" cxnId="{8BE290A2-A8D6-4DF6-8997-79E1540F2369}">
      <dgm:prSet/>
      <dgm:spPr/>
      <dgm:t>
        <a:bodyPr/>
        <a:lstStyle/>
        <a:p>
          <a:endParaRPr lang="hr-HR"/>
        </a:p>
      </dgm:t>
    </dgm:pt>
    <dgm:pt modelId="{014C3A38-EAA0-494B-8FCF-39E018595608}">
      <dgm:prSet phldrT="[Text]" custT="1"/>
      <dgm:spPr/>
      <dgm:t>
        <a:bodyPr/>
        <a:lstStyle/>
        <a:p>
          <a:r>
            <a:rPr lang="hr-HR" sz="1000" dirty="0" smtClean="0"/>
            <a:t>VRAĆANJE STEČENOG BEZ OSNOVE</a:t>
          </a:r>
          <a:endParaRPr lang="hr-HR" sz="1000" dirty="0"/>
        </a:p>
      </dgm:t>
    </dgm:pt>
    <dgm:pt modelId="{55E061BD-F879-4D30-BE23-DBF20D334DA1}" type="parTrans" cxnId="{7DFAAE76-3C25-4256-AA2B-89D0A606DFB2}">
      <dgm:prSet/>
      <dgm:spPr/>
      <dgm:t>
        <a:bodyPr/>
        <a:lstStyle/>
        <a:p>
          <a:endParaRPr lang="hr-HR"/>
        </a:p>
      </dgm:t>
    </dgm:pt>
    <dgm:pt modelId="{400914F0-6495-45AB-B3D2-5BA2781EEBE0}" type="sibTrans" cxnId="{7DFAAE76-3C25-4256-AA2B-89D0A606DFB2}">
      <dgm:prSet/>
      <dgm:spPr/>
      <dgm:t>
        <a:bodyPr/>
        <a:lstStyle/>
        <a:p>
          <a:endParaRPr lang="hr-HR"/>
        </a:p>
      </dgm:t>
    </dgm:pt>
    <dgm:pt modelId="{93CCF80A-3C6B-405E-8351-9292DC1A9CA5}">
      <dgm:prSet custT="1"/>
      <dgm:spPr/>
      <dgm:t>
        <a:bodyPr/>
        <a:lstStyle/>
        <a:p>
          <a:r>
            <a:rPr lang="hr-HR" sz="1000" dirty="0" smtClean="0"/>
            <a:t>UTVRĐENJE UČINJENE POVREDE</a:t>
          </a:r>
          <a:endParaRPr lang="hr-HR" sz="1000" dirty="0"/>
        </a:p>
      </dgm:t>
    </dgm:pt>
    <dgm:pt modelId="{8B737914-9259-48AB-B367-86C17643EEF3}" type="parTrans" cxnId="{114CA16D-0887-4853-92C7-F90A969E223E}">
      <dgm:prSet/>
      <dgm:spPr/>
      <dgm:t>
        <a:bodyPr/>
        <a:lstStyle/>
        <a:p>
          <a:endParaRPr lang="hr-HR"/>
        </a:p>
      </dgm:t>
    </dgm:pt>
    <dgm:pt modelId="{DAD24460-02B7-4D0E-87B9-A686F1830062}" type="sibTrans" cxnId="{114CA16D-0887-4853-92C7-F90A969E223E}">
      <dgm:prSet/>
      <dgm:spPr/>
      <dgm:t>
        <a:bodyPr/>
        <a:lstStyle/>
        <a:p>
          <a:endParaRPr lang="hr-HR"/>
        </a:p>
      </dgm:t>
    </dgm:pt>
    <dgm:pt modelId="{9BD2C290-A66C-4026-AF6E-560F5B3E6BDF}">
      <dgm:prSet/>
      <dgm:spPr/>
      <dgm:t>
        <a:bodyPr/>
        <a:lstStyle/>
        <a:p>
          <a:r>
            <a:rPr lang="hr-HR" dirty="0" smtClean="0"/>
            <a:t>OBJAVA PRAVOMOĆNE PRESUDE</a:t>
          </a:r>
          <a:endParaRPr lang="hr-HR" dirty="0"/>
        </a:p>
      </dgm:t>
    </dgm:pt>
    <dgm:pt modelId="{3D9AC57D-D877-44DF-B085-832460180430}" type="parTrans" cxnId="{0E675FCB-9A1C-4B52-9E96-E3CD232B2759}">
      <dgm:prSet/>
      <dgm:spPr/>
      <dgm:t>
        <a:bodyPr/>
        <a:lstStyle/>
        <a:p>
          <a:endParaRPr lang="hr-HR"/>
        </a:p>
      </dgm:t>
    </dgm:pt>
    <dgm:pt modelId="{D3FAF885-FE7D-4472-8EEB-89014611CA28}" type="sibTrans" cxnId="{0E675FCB-9A1C-4B52-9E96-E3CD232B2759}">
      <dgm:prSet/>
      <dgm:spPr/>
      <dgm:t>
        <a:bodyPr/>
        <a:lstStyle/>
        <a:p>
          <a:endParaRPr lang="hr-HR"/>
        </a:p>
      </dgm:t>
    </dgm:pt>
    <dgm:pt modelId="{6BB390F6-470C-4E6F-9EBE-32A99F5623DF}">
      <dgm:prSet custT="1"/>
      <dgm:spPr/>
      <dgm:t>
        <a:bodyPr/>
        <a:lstStyle/>
        <a:p>
          <a:r>
            <a:rPr lang="hr-HR" sz="1000" dirty="0" smtClean="0"/>
            <a:t>NAKNADA ŠTETE</a:t>
          </a:r>
          <a:endParaRPr lang="hr-HR" sz="1000" dirty="0"/>
        </a:p>
      </dgm:t>
    </dgm:pt>
    <dgm:pt modelId="{6144700B-1060-47EC-BB19-8CBA49414461}" type="parTrans" cxnId="{BE7A5C7F-4C4F-454D-B6B0-CCF2C9090603}">
      <dgm:prSet/>
      <dgm:spPr/>
      <dgm:t>
        <a:bodyPr/>
        <a:lstStyle/>
        <a:p>
          <a:endParaRPr lang="hr-HR"/>
        </a:p>
      </dgm:t>
    </dgm:pt>
    <dgm:pt modelId="{9F57E4B7-AB2B-427E-B000-E45EE72CFE72}" type="sibTrans" cxnId="{BE7A5C7F-4C4F-454D-B6B0-CCF2C9090603}">
      <dgm:prSet/>
      <dgm:spPr/>
      <dgm:t>
        <a:bodyPr/>
        <a:lstStyle/>
        <a:p>
          <a:endParaRPr lang="hr-HR"/>
        </a:p>
      </dgm:t>
    </dgm:pt>
    <dgm:pt modelId="{C1351B03-BE12-45CC-83B8-9A4527726549}" type="pres">
      <dgm:prSet presAssocID="{3E91445C-AE56-4A71-B308-8CB406DD9369}" presName="cycle" presStyleCnt="0">
        <dgm:presLayoutVars>
          <dgm:dir/>
          <dgm:resizeHandles val="exact"/>
        </dgm:presLayoutVars>
      </dgm:prSet>
      <dgm:spPr/>
      <dgm:t>
        <a:bodyPr/>
        <a:lstStyle/>
        <a:p>
          <a:endParaRPr lang="hr-HR"/>
        </a:p>
      </dgm:t>
    </dgm:pt>
    <dgm:pt modelId="{B36F89B5-8276-468A-9B26-488D75D87CC4}" type="pres">
      <dgm:prSet presAssocID="{1608028E-C6E6-4FBE-99A3-93B40A10DE70}" presName="node" presStyleLbl="node1" presStyleIdx="0" presStyleCnt="7" custScaleX="181404" custScaleY="96708" custRadScaleRad="114985" custRadScaleInc="-49204">
        <dgm:presLayoutVars>
          <dgm:bulletEnabled val="1"/>
        </dgm:presLayoutVars>
      </dgm:prSet>
      <dgm:spPr/>
      <dgm:t>
        <a:bodyPr/>
        <a:lstStyle/>
        <a:p>
          <a:endParaRPr lang="hr-HR"/>
        </a:p>
      </dgm:t>
    </dgm:pt>
    <dgm:pt modelId="{FBA8B63A-74ED-4474-BBF0-CABFCF9254AC}" type="pres">
      <dgm:prSet presAssocID="{802C77A5-72DA-4810-9239-9A9B19EEDEAE}" presName="sibTrans" presStyleLbl="sibTrans2D1" presStyleIdx="0" presStyleCnt="7" custAng="15998578" custScaleX="77074" custScaleY="49491" custLinFactX="-100000" custLinFactY="100000" custLinFactNeighborX="-175614" custLinFactNeighborY="122856"/>
      <dgm:spPr/>
      <dgm:t>
        <a:bodyPr/>
        <a:lstStyle/>
        <a:p>
          <a:endParaRPr lang="hr-HR"/>
        </a:p>
      </dgm:t>
    </dgm:pt>
    <dgm:pt modelId="{0677D918-B52F-4E1C-9147-6BB19527CC16}" type="pres">
      <dgm:prSet presAssocID="{802C77A5-72DA-4810-9239-9A9B19EEDEAE}" presName="connectorText" presStyleLbl="sibTrans2D1" presStyleIdx="0" presStyleCnt="7"/>
      <dgm:spPr/>
      <dgm:t>
        <a:bodyPr/>
        <a:lstStyle/>
        <a:p>
          <a:endParaRPr lang="hr-HR"/>
        </a:p>
      </dgm:t>
    </dgm:pt>
    <dgm:pt modelId="{809427D7-B87C-4A88-9428-8C846917FC9B}" type="pres">
      <dgm:prSet presAssocID="{E96EC40C-3C5E-4F82-BF57-815F14B9DC1A}" presName="node" presStyleLbl="node1" presStyleIdx="1" presStyleCnt="7" custScaleX="159191" custScaleY="94192" custRadScaleRad="167116" custRadScaleInc="-19273">
        <dgm:presLayoutVars>
          <dgm:bulletEnabled val="1"/>
        </dgm:presLayoutVars>
      </dgm:prSet>
      <dgm:spPr/>
      <dgm:t>
        <a:bodyPr/>
        <a:lstStyle/>
        <a:p>
          <a:endParaRPr lang="hr-HR"/>
        </a:p>
      </dgm:t>
    </dgm:pt>
    <dgm:pt modelId="{E1B8DE06-88C6-4DDA-93AA-29B571A81D17}" type="pres">
      <dgm:prSet presAssocID="{6943F4FE-74AE-4F7A-891C-16DB309B356F}" presName="sibTrans" presStyleLbl="sibTrans2D1" presStyleIdx="1" presStyleCnt="7" custAng="16085679" custScaleX="159539" custScaleY="55900" custLinFactX="-281930" custLinFactY="10636" custLinFactNeighborX="-300000" custLinFactNeighborY="100000"/>
      <dgm:spPr/>
      <dgm:t>
        <a:bodyPr/>
        <a:lstStyle/>
        <a:p>
          <a:endParaRPr lang="hr-HR"/>
        </a:p>
      </dgm:t>
    </dgm:pt>
    <dgm:pt modelId="{6C9BF2BF-1AEE-4B61-A78F-B20844F9677F}" type="pres">
      <dgm:prSet presAssocID="{6943F4FE-74AE-4F7A-891C-16DB309B356F}" presName="connectorText" presStyleLbl="sibTrans2D1" presStyleIdx="1" presStyleCnt="7"/>
      <dgm:spPr/>
      <dgm:t>
        <a:bodyPr/>
        <a:lstStyle/>
        <a:p>
          <a:endParaRPr lang="hr-HR"/>
        </a:p>
      </dgm:t>
    </dgm:pt>
    <dgm:pt modelId="{0631B111-6B61-4A89-8034-A160255D7983}" type="pres">
      <dgm:prSet presAssocID="{0A2E1994-E65A-457C-BFC3-DFD01DE4EE1A}" presName="node" presStyleLbl="node1" presStyleIdx="2" presStyleCnt="7" custScaleX="143909" custScaleY="100027" custRadScaleRad="197088" custRadScaleInc="-81080">
        <dgm:presLayoutVars>
          <dgm:bulletEnabled val="1"/>
        </dgm:presLayoutVars>
      </dgm:prSet>
      <dgm:spPr/>
      <dgm:t>
        <a:bodyPr/>
        <a:lstStyle/>
        <a:p>
          <a:endParaRPr lang="hr-HR"/>
        </a:p>
      </dgm:t>
    </dgm:pt>
    <dgm:pt modelId="{F083BAB5-96E9-428C-96EB-3E6956162164}" type="pres">
      <dgm:prSet presAssocID="{5511CF5B-B049-440D-A7F4-F7F055A6F447}" presName="sibTrans" presStyleLbl="sibTrans2D1" presStyleIdx="2" presStyleCnt="7" custAng="15147921" custFlipVert="1" custScaleX="113913" custScaleY="66881" custLinFactX="-168135" custLinFactY="-100000" custLinFactNeighborX="-200000" custLinFactNeighborY="-115957"/>
      <dgm:spPr/>
      <dgm:t>
        <a:bodyPr/>
        <a:lstStyle/>
        <a:p>
          <a:endParaRPr lang="hr-HR"/>
        </a:p>
      </dgm:t>
    </dgm:pt>
    <dgm:pt modelId="{96A20ABE-8EB9-457F-91B5-0B04897E05A1}" type="pres">
      <dgm:prSet presAssocID="{5511CF5B-B049-440D-A7F4-F7F055A6F447}" presName="connectorText" presStyleLbl="sibTrans2D1" presStyleIdx="2" presStyleCnt="7"/>
      <dgm:spPr/>
      <dgm:t>
        <a:bodyPr/>
        <a:lstStyle/>
        <a:p>
          <a:endParaRPr lang="hr-HR"/>
        </a:p>
      </dgm:t>
    </dgm:pt>
    <dgm:pt modelId="{E6ED475F-7F3F-4EA7-B6BD-409DD03EBFEF}" type="pres">
      <dgm:prSet presAssocID="{014C3A38-EAA0-494B-8FCF-39E018595608}" presName="node" presStyleLbl="node1" presStyleIdx="3" presStyleCnt="7" custScaleX="137750" custScaleY="106525" custRadScaleRad="170856" custRadScaleInc="-140594">
        <dgm:presLayoutVars>
          <dgm:bulletEnabled val="1"/>
        </dgm:presLayoutVars>
      </dgm:prSet>
      <dgm:spPr/>
      <dgm:t>
        <a:bodyPr/>
        <a:lstStyle/>
        <a:p>
          <a:endParaRPr lang="hr-HR"/>
        </a:p>
      </dgm:t>
    </dgm:pt>
    <dgm:pt modelId="{415F04EB-2309-484E-AA2A-F2FACE42D59E}" type="pres">
      <dgm:prSet presAssocID="{400914F0-6495-45AB-B3D2-5BA2781EEBE0}" presName="sibTrans" presStyleLbl="sibTrans2D1" presStyleIdx="3" presStyleCnt="7" custAng="14303379" custScaleX="85883" custScaleY="49533" custLinFactY="-113646" custLinFactNeighborX="-86538" custLinFactNeighborY="-200000"/>
      <dgm:spPr/>
      <dgm:t>
        <a:bodyPr/>
        <a:lstStyle/>
        <a:p>
          <a:endParaRPr lang="hr-HR"/>
        </a:p>
      </dgm:t>
    </dgm:pt>
    <dgm:pt modelId="{D5B41DD8-03B5-4A65-AF96-2C8EFF9DA3BC}" type="pres">
      <dgm:prSet presAssocID="{400914F0-6495-45AB-B3D2-5BA2781EEBE0}" presName="connectorText" presStyleLbl="sibTrans2D1" presStyleIdx="3" presStyleCnt="7"/>
      <dgm:spPr/>
      <dgm:t>
        <a:bodyPr/>
        <a:lstStyle/>
        <a:p>
          <a:endParaRPr lang="hr-HR"/>
        </a:p>
      </dgm:t>
    </dgm:pt>
    <dgm:pt modelId="{0EAB5E37-D2D1-46B3-B0A3-9987C58981F3}" type="pres">
      <dgm:prSet presAssocID="{93CCF80A-3C6B-405E-8351-9292DC1A9CA5}" presName="node" presStyleLbl="node1" presStyleIdx="4" presStyleCnt="7" custScaleX="155727" custScaleY="91878" custRadScaleRad="92213" custRadScaleInc="-110220">
        <dgm:presLayoutVars>
          <dgm:bulletEnabled val="1"/>
        </dgm:presLayoutVars>
      </dgm:prSet>
      <dgm:spPr/>
      <dgm:t>
        <a:bodyPr/>
        <a:lstStyle/>
        <a:p>
          <a:endParaRPr lang="hr-HR"/>
        </a:p>
      </dgm:t>
    </dgm:pt>
    <dgm:pt modelId="{FCC37D40-FD8C-4EFA-9553-5B47B1DC400C}" type="pres">
      <dgm:prSet presAssocID="{DAD24460-02B7-4D0E-87B9-A686F1830062}" presName="sibTrans" presStyleLbl="sibTrans2D1" presStyleIdx="4" presStyleCnt="7" custAng="16644042" custScaleX="75462" custScaleY="57364" custLinFactX="100000" custLinFactY="-100000" custLinFactNeighborX="100167" custLinFactNeighborY="-179545"/>
      <dgm:spPr/>
      <dgm:t>
        <a:bodyPr/>
        <a:lstStyle/>
        <a:p>
          <a:endParaRPr lang="hr-HR"/>
        </a:p>
      </dgm:t>
    </dgm:pt>
    <dgm:pt modelId="{ADBC1E6C-D1FA-4E87-AAA9-9FAD05D6025E}" type="pres">
      <dgm:prSet presAssocID="{DAD24460-02B7-4D0E-87B9-A686F1830062}" presName="connectorText" presStyleLbl="sibTrans2D1" presStyleIdx="4" presStyleCnt="7"/>
      <dgm:spPr/>
      <dgm:t>
        <a:bodyPr/>
        <a:lstStyle/>
        <a:p>
          <a:endParaRPr lang="hr-HR"/>
        </a:p>
      </dgm:t>
    </dgm:pt>
    <dgm:pt modelId="{D817C7A6-2575-489E-8722-EBD10A8142A6}" type="pres">
      <dgm:prSet presAssocID="{9BD2C290-A66C-4026-AF6E-560F5B3E6BDF}" presName="node" presStyleLbl="node1" presStyleIdx="5" presStyleCnt="7" custScaleX="141629" custScaleY="85257" custRadScaleRad="183051" custRadScaleInc="-63273">
        <dgm:presLayoutVars>
          <dgm:bulletEnabled val="1"/>
        </dgm:presLayoutVars>
      </dgm:prSet>
      <dgm:spPr/>
      <dgm:t>
        <a:bodyPr/>
        <a:lstStyle/>
        <a:p>
          <a:endParaRPr lang="hr-HR"/>
        </a:p>
      </dgm:t>
    </dgm:pt>
    <dgm:pt modelId="{382D9E26-21A9-4867-81F5-46FA1EC9AEFF}" type="pres">
      <dgm:prSet presAssocID="{D3FAF885-FE7D-4472-8EEB-89014611CA28}" presName="sibTrans" presStyleLbl="sibTrans2D1" presStyleIdx="5" presStyleCnt="7" custAng="14337435" custScaleX="91776" custScaleY="63477" custLinFactX="100000" custLinFactNeighborX="163367" custLinFactNeighborY="-28242"/>
      <dgm:spPr/>
      <dgm:t>
        <a:bodyPr/>
        <a:lstStyle/>
        <a:p>
          <a:endParaRPr lang="hr-HR"/>
        </a:p>
      </dgm:t>
    </dgm:pt>
    <dgm:pt modelId="{25FF9856-FAF2-412D-BFD3-733743E30A2C}" type="pres">
      <dgm:prSet presAssocID="{D3FAF885-FE7D-4472-8EEB-89014611CA28}" presName="connectorText" presStyleLbl="sibTrans2D1" presStyleIdx="5" presStyleCnt="7"/>
      <dgm:spPr/>
      <dgm:t>
        <a:bodyPr/>
        <a:lstStyle/>
        <a:p>
          <a:endParaRPr lang="hr-HR"/>
        </a:p>
      </dgm:t>
    </dgm:pt>
    <dgm:pt modelId="{E9598214-C949-43CE-8B9F-DF891FE4B80A}" type="pres">
      <dgm:prSet presAssocID="{6BB390F6-470C-4E6F-9EBE-32A99F5623DF}" presName="node" presStyleLbl="node1" presStyleIdx="6" presStyleCnt="7" custScaleX="133823" custScaleY="92131" custRadScaleRad="154410" custRadScaleInc="-103527">
        <dgm:presLayoutVars>
          <dgm:bulletEnabled val="1"/>
        </dgm:presLayoutVars>
      </dgm:prSet>
      <dgm:spPr/>
      <dgm:t>
        <a:bodyPr/>
        <a:lstStyle/>
        <a:p>
          <a:endParaRPr lang="hr-HR"/>
        </a:p>
      </dgm:t>
    </dgm:pt>
    <dgm:pt modelId="{F7CEFBEE-5AC3-4F70-9655-4BB14A880098}" type="pres">
      <dgm:prSet presAssocID="{9F57E4B7-AB2B-427E-B000-E45EE72CFE72}" presName="sibTrans" presStyleLbl="sibTrans2D1" presStyleIdx="6" presStyleCnt="7" custAng="12505273" custFlipVert="1" custScaleX="76766" custScaleY="52711" custLinFactY="100000" custLinFactNeighborX="37586" custLinFactNeighborY="154485"/>
      <dgm:spPr/>
      <dgm:t>
        <a:bodyPr/>
        <a:lstStyle/>
        <a:p>
          <a:endParaRPr lang="hr-HR"/>
        </a:p>
      </dgm:t>
    </dgm:pt>
    <dgm:pt modelId="{097A4C4A-0DE3-46B0-B7FD-91CF13EACF59}" type="pres">
      <dgm:prSet presAssocID="{9F57E4B7-AB2B-427E-B000-E45EE72CFE72}" presName="connectorText" presStyleLbl="sibTrans2D1" presStyleIdx="6" presStyleCnt="7"/>
      <dgm:spPr/>
      <dgm:t>
        <a:bodyPr/>
        <a:lstStyle/>
        <a:p>
          <a:endParaRPr lang="hr-HR"/>
        </a:p>
      </dgm:t>
    </dgm:pt>
  </dgm:ptLst>
  <dgm:cxnLst>
    <dgm:cxn modelId="{7673F871-A70A-47D8-9BF5-6E8CD65B0EC8}" type="presOf" srcId="{6943F4FE-74AE-4F7A-891C-16DB309B356F}" destId="{6C9BF2BF-1AEE-4B61-A78F-B20844F9677F}" srcOrd="1" destOrd="0" presId="urn:microsoft.com/office/officeart/2005/8/layout/cycle2"/>
    <dgm:cxn modelId="{114CA16D-0887-4853-92C7-F90A969E223E}" srcId="{3E91445C-AE56-4A71-B308-8CB406DD9369}" destId="{93CCF80A-3C6B-405E-8351-9292DC1A9CA5}" srcOrd="4" destOrd="0" parTransId="{8B737914-9259-48AB-B367-86C17643EEF3}" sibTransId="{DAD24460-02B7-4D0E-87B9-A686F1830062}"/>
    <dgm:cxn modelId="{457218F5-9CCF-454E-9A11-9997272ED8DB}" type="presOf" srcId="{DAD24460-02B7-4D0E-87B9-A686F1830062}" destId="{FCC37D40-FD8C-4EFA-9553-5B47B1DC400C}" srcOrd="0" destOrd="0" presId="urn:microsoft.com/office/officeart/2005/8/layout/cycle2"/>
    <dgm:cxn modelId="{0E675FCB-9A1C-4B52-9E96-E3CD232B2759}" srcId="{3E91445C-AE56-4A71-B308-8CB406DD9369}" destId="{9BD2C290-A66C-4026-AF6E-560F5B3E6BDF}" srcOrd="5" destOrd="0" parTransId="{3D9AC57D-D877-44DF-B085-832460180430}" sibTransId="{D3FAF885-FE7D-4472-8EEB-89014611CA28}"/>
    <dgm:cxn modelId="{9D4534B6-FE67-4EAD-8E95-AD84D7480186}" type="presOf" srcId="{1608028E-C6E6-4FBE-99A3-93B40A10DE70}" destId="{B36F89B5-8276-468A-9B26-488D75D87CC4}" srcOrd="0" destOrd="0" presId="urn:microsoft.com/office/officeart/2005/8/layout/cycle2"/>
    <dgm:cxn modelId="{D0567EF0-F125-41AB-A389-5F8DD02A7149}" type="presOf" srcId="{9BD2C290-A66C-4026-AF6E-560F5B3E6BDF}" destId="{D817C7A6-2575-489E-8722-EBD10A8142A6}" srcOrd="0" destOrd="0" presId="urn:microsoft.com/office/officeart/2005/8/layout/cycle2"/>
    <dgm:cxn modelId="{BA379272-9C1E-498D-BA2E-7D904B1DE978}" type="presOf" srcId="{014C3A38-EAA0-494B-8FCF-39E018595608}" destId="{E6ED475F-7F3F-4EA7-B6BD-409DD03EBFEF}" srcOrd="0" destOrd="0" presId="urn:microsoft.com/office/officeart/2005/8/layout/cycle2"/>
    <dgm:cxn modelId="{A6FFA928-D50A-4138-9A82-339641BF4048}" type="presOf" srcId="{D3FAF885-FE7D-4472-8EEB-89014611CA28}" destId="{25FF9856-FAF2-412D-BFD3-733743E30A2C}" srcOrd="1" destOrd="0" presId="urn:microsoft.com/office/officeart/2005/8/layout/cycle2"/>
    <dgm:cxn modelId="{52AC86D2-6B27-459F-8D2B-3EB22D749573}" type="presOf" srcId="{E96EC40C-3C5E-4F82-BF57-815F14B9DC1A}" destId="{809427D7-B87C-4A88-9428-8C846917FC9B}" srcOrd="0" destOrd="0" presId="urn:microsoft.com/office/officeart/2005/8/layout/cycle2"/>
    <dgm:cxn modelId="{C92A7FB1-61BE-4564-846B-A124F3847EE6}" type="presOf" srcId="{6943F4FE-74AE-4F7A-891C-16DB309B356F}" destId="{E1B8DE06-88C6-4DDA-93AA-29B571A81D17}" srcOrd="0" destOrd="0" presId="urn:microsoft.com/office/officeart/2005/8/layout/cycle2"/>
    <dgm:cxn modelId="{D679A9E3-3C6B-4CAA-81AE-8FB0B75DD143}" type="presOf" srcId="{5511CF5B-B049-440D-A7F4-F7F055A6F447}" destId="{F083BAB5-96E9-428C-96EB-3E6956162164}" srcOrd="0" destOrd="0" presId="urn:microsoft.com/office/officeart/2005/8/layout/cycle2"/>
    <dgm:cxn modelId="{D090BE20-2D78-4F54-90AC-F8FE3B576154}" type="presOf" srcId="{9F57E4B7-AB2B-427E-B000-E45EE72CFE72}" destId="{F7CEFBEE-5AC3-4F70-9655-4BB14A880098}" srcOrd="0" destOrd="0" presId="urn:microsoft.com/office/officeart/2005/8/layout/cycle2"/>
    <dgm:cxn modelId="{FEC3EE76-59A1-4B65-9676-F032DE07182E}" type="presOf" srcId="{802C77A5-72DA-4810-9239-9A9B19EEDEAE}" destId="{FBA8B63A-74ED-4474-BBF0-CABFCF9254AC}" srcOrd="0" destOrd="0" presId="urn:microsoft.com/office/officeart/2005/8/layout/cycle2"/>
    <dgm:cxn modelId="{8BE290A2-A8D6-4DF6-8997-79E1540F2369}" srcId="{3E91445C-AE56-4A71-B308-8CB406DD9369}" destId="{0A2E1994-E65A-457C-BFC3-DFD01DE4EE1A}" srcOrd="2" destOrd="0" parTransId="{926CEA79-3A1D-48FC-85DC-87B2FB7CA250}" sibTransId="{5511CF5B-B049-440D-A7F4-F7F055A6F447}"/>
    <dgm:cxn modelId="{C9596142-A50A-442A-81BF-B83D5A0CC7F1}" type="presOf" srcId="{400914F0-6495-45AB-B3D2-5BA2781EEBE0}" destId="{D5B41DD8-03B5-4A65-AF96-2C8EFF9DA3BC}" srcOrd="1" destOrd="0" presId="urn:microsoft.com/office/officeart/2005/8/layout/cycle2"/>
    <dgm:cxn modelId="{FD7921CB-6F74-436E-9F83-6D49655CD58C}" type="presOf" srcId="{93CCF80A-3C6B-405E-8351-9292DC1A9CA5}" destId="{0EAB5E37-D2D1-46B3-B0A3-9987C58981F3}" srcOrd="0" destOrd="0" presId="urn:microsoft.com/office/officeart/2005/8/layout/cycle2"/>
    <dgm:cxn modelId="{9FBC7162-6210-4AC2-B1DB-05FB880FC6F6}" type="presOf" srcId="{6BB390F6-470C-4E6F-9EBE-32A99F5623DF}" destId="{E9598214-C949-43CE-8B9F-DF891FE4B80A}" srcOrd="0" destOrd="0" presId="urn:microsoft.com/office/officeart/2005/8/layout/cycle2"/>
    <dgm:cxn modelId="{A5BAD3A0-FB5F-4151-ACDF-33B1ABA086A3}" srcId="{3E91445C-AE56-4A71-B308-8CB406DD9369}" destId="{1608028E-C6E6-4FBE-99A3-93B40A10DE70}" srcOrd="0" destOrd="0" parTransId="{FB1DCD0C-04D1-40B4-B061-5E58E1A68CAB}" sibTransId="{802C77A5-72DA-4810-9239-9A9B19EEDEAE}"/>
    <dgm:cxn modelId="{FA67D741-B9F3-45E6-8692-641D16F4A51F}" type="presOf" srcId="{802C77A5-72DA-4810-9239-9A9B19EEDEAE}" destId="{0677D918-B52F-4E1C-9147-6BB19527CC16}" srcOrd="1" destOrd="0" presId="urn:microsoft.com/office/officeart/2005/8/layout/cycle2"/>
    <dgm:cxn modelId="{7DFAAE76-3C25-4256-AA2B-89D0A606DFB2}" srcId="{3E91445C-AE56-4A71-B308-8CB406DD9369}" destId="{014C3A38-EAA0-494B-8FCF-39E018595608}" srcOrd="3" destOrd="0" parTransId="{55E061BD-F879-4D30-BE23-DBF20D334DA1}" sibTransId="{400914F0-6495-45AB-B3D2-5BA2781EEBE0}"/>
    <dgm:cxn modelId="{971F47DA-3F85-430D-88DC-0B16CDB5BB6A}" type="presOf" srcId="{5511CF5B-B049-440D-A7F4-F7F055A6F447}" destId="{96A20ABE-8EB9-457F-91B5-0B04897E05A1}" srcOrd="1" destOrd="0" presId="urn:microsoft.com/office/officeart/2005/8/layout/cycle2"/>
    <dgm:cxn modelId="{C065EBED-5D73-417E-B1FB-275530E3492C}" type="presOf" srcId="{3E91445C-AE56-4A71-B308-8CB406DD9369}" destId="{C1351B03-BE12-45CC-83B8-9A4527726549}" srcOrd="0" destOrd="0" presId="urn:microsoft.com/office/officeart/2005/8/layout/cycle2"/>
    <dgm:cxn modelId="{67823431-4044-499F-85E7-16F75BEE7743}" type="presOf" srcId="{400914F0-6495-45AB-B3D2-5BA2781EEBE0}" destId="{415F04EB-2309-484E-AA2A-F2FACE42D59E}" srcOrd="0" destOrd="0" presId="urn:microsoft.com/office/officeart/2005/8/layout/cycle2"/>
    <dgm:cxn modelId="{BE7A5C7F-4C4F-454D-B6B0-CCF2C9090603}" srcId="{3E91445C-AE56-4A71-B308-8CB406DD9369}" destId="{6BB390F6-470C-4E6F-9EBE-32A99F5623DF}" srcOrd="6" destOrd="0" parTransId="{6144700B-1060-47EC-BB19-8CBA49414461}" sibTransId="{9F57E4B7-AB2B-427E-B000-E45EE72CFE72}"/>
    <dgm:cxn modelId="{46D007BE-C642-4746-88D4-2B4062BA3102}" type="presOf" srcId="{D3FAF885-FE7D-4472-8EEB-89014611CA28}" destId="{382D9E26-21A9-4867-81F5-46FA1EC9AEFF}" srcOrd="0" destOrd="0" presId="urn:microsoft.com/office/officeart/2005/8/layout/cycle2"/>
    <dgm:cxn modelId="{39185F37-8AAD-44B8-855C-1FE945BE0EF7}" type="presOf" srcId="{0A2E1994-E65A-457C-BFC3-DFD01DE4EE1A}" destId="{0631B111-6B61-4A89-8034-A160255D7983}" srcOrd="0" destOrd="0" presId="urn:microsoft.com/office/officeart/2005/8/layout/cycle2"/>
    <dgm:cxn modelId="{6F55415C-D3ED-413E-B016-3E841CEE77BE}" type="presOf" srcId="{DAD24460-02B7-4D0E-87B9-A686F1830062}" destId="{ADBC1E6C-D1FA-4E87-AAA9-9FAD05D6025E}" srcOrd="1" destOrd="0" presId="urn:microsoft.com/office/officeart/2005/8/layout/cycle2"/>
    <dgm:cxn modelId="{FEFBB0A0-6FB5-4E1F-8DA7-4C8A54DEFD96}" srcId="{3E91445C-AE56-4A71-B308-8CB406DD9369}" destId="{E96EC40C-3C5E-4F82-BF57-815F14B9DC1A}" srcOrd="1" destOrd="0" parTransId="{65849DB6-7680-4F7C-9204-FD451D04F8A7}" sibTransId="{6943F4FE-74AE-4F7A-891C-16DB309B356F}"/>
    <dgm:cxn modelId="{1D658D2C-8DCF-47CA-97CD-AE95B9E079EB}" type="presOf" srcId="{9F57E4B7-AB2B-427E-B000-E45EE72CFE72}" destId="{097A4C4A-0DE3-46B0-B7FD-91CF13EACF59}" srcOrd="1" destOrd="0" presId="urn:microsoft.com/office/officeart/2005/8/layout/cycle2"/>
    <dgm:cxn modelId="{E6D50090-DC96-437D-8317-4E1716F96BA4}" type="presParOf" srcId="{C1351B03-BE12-45CC-83B8-9A4527726549}" destId="{B36F89B5-8276-468A-9B26-488D75D87CC4}" srcOrd="0" destOrd="0" presId="urn:microsoft.com/office/officeart/2005/8/layout/cycle2"/>
    <dgm:cxn modelId="{46062F36-2B57-4912-8F18-C4656174C180}" type="presParOf" srcId="{C1351B03-BE12-45CC-83B8-9A4527726549}" destId="{FBA8B63A-74ED-4474-BBF0-CABFCF9254AC}" srcOrd="1" destOrd="0" presId="urn:microsoft.com/office/officeart/2005/8/layout/cycle2"/>
    <dgm:cxn modelId="{29D97E55-D234-4EA3-A0B8-25D7FD6495F9}" type="presParOf" srcId="{FBA8B63A-74ED-4474-BBF0-CABFCF9254AC}" destId="{0677D918-B52F-4E1C-9147-6BB19527CC16}" srcOrd="0" destOrd="0" presId="urn:microsoft.com/office/officeart/2005/8/layout/cycle2"/>
    <dgm:cxn modelId="{0F99FE9D-0B4F-45BE-91B3-1DAB02446CAB}" type="presParOf" srcId="{C1351B03-BE12-45CC-83B8-9A4527726549}" destId="{809427D7-B87C-4A88-9428-8C846917FC9B}" srcOrd="2" destOrd="0" presId="urn:microsoft.com/office/officeart/2005/8/layout/cycle2"/>
    <dgm:cxn modelId="{F9092259-AA3E-420D-AB51-9F4858AB98B6}" type="presParOf" srcId="{C1351B03-BE12-45CC-83B8-9A4527726549}" destId="{E1B8DE06-88C6-4DDA-93AA-29B571A81D17}" srcOrd="3" destOrd="0" presId="urn:microsoft.com/office/officeart/2005/8/layout/cycle2"/>
    <dgm:cxn modelId="{F1CCE883-4D02-45A2-9073-59300CF9889F}" type="presParOf" srcId="{E1B8DE06-88C6-4DDA-93AA-29B571A81D17}" destId="{6C9BF2BF-1AEE-4B61-A78F-B20844F9677F}" srcOrd="0" destOrd="0" presId="urn:microsoft.com/office/officeart/2005/8/layout/cycle2"/>
    <dgm:cxn modelId="{B876AF02-7899-4F2F-9A4C-DE0E05BA8ABF}" type="presParOf" srcId="{C1351B03-BE12-45CC-83B8-9A4527726549}" destId="{0631B111-6B61-4A89-8034-A160255D7983}" srcOrd="4" destOrd="0" presId="urn:microsoft.com/office/officeart/2005/8/layout/cycle2"/>
    <dgm:cxn modelId="{BD96E5C2-A2BD-418E-A9E2-E7961A1A4369}" type="presParOf" srcId="{C1351B03-BE12-45CC-83B8-9A4527726549}" destId="{F083BAB5-96E9-428C-96EB-3E6956162164}" srcOrd="5" destOrd="0" presId="urn:microsoft.com/office/officeart/2005/8/layout/cycle2"/>
    <dgm:cxn modelId="{B28CA38C-25ED-485E-AF20-ABE3AB98772F}" type="presParOf" srcId="{F083BAB5-96E9-428C-96EB-3E6956162164}" destId="{96A20ABE-8EB9-457F-91B5-0B04897E05A1}" srcOrd="0" destOrd="0" presId="urn:microsoft.com/office/officeart/2005/8/layout/cycle2"/>
    <dgm:cxn modelId="{FA527C45-6880-4729-B1A5-2EBA6F92242B}" type="presParOf" srcId="{C1351B03-BE12-45CC-83B8-9A4527726549}" destId="{E6ED475F-7F3F-4EA7-B6BD-409DD03EBFEF}" srcOrd="6" destOrd="0" presId="urn:microsoft.com/office/officeart/2005/8/layout/cycle2"/>
    <dgm:cxn modelId="{D6C45095-C20F-4784-9697-62539C6655F7}" type="presParOf" srcId="{C1351B03-BE12-45CC-83B8-9A4527726549}" destId="{415F04EB-2309-484E-AA2A-F2FACE42D59E}" srcOrd="7" destOrd="0" presId="urn:microsoft.com/office/officeart/2005/8/layout/cycle2"/>
    <dgm:cxn modelId="{417789A3-2A5E-4AAC-9BE0-8A51844D03DB}" type="presParOf" srcId="{415F04EB-2309-484E-AA2A-F2FACE42D59E}" destId="{D5B41DD8-03B5-4A65-AF96-2C8EFF9DA3BC}" srcOrd="0" destOrd="0" presId="urn:microsoft.com/office/officeart/2005/8/layout/cycle2"/>
    <dgm:cxn modelId="{5BBAF8C9-4B7D-4A64-B3C4-0D0BA629E66F}" type="presParOf" srcId="{C1351B03-BE12-45CC-83B8-9A4527726549}" destId="{0EAB5E37-D2D1-46B3-B0A3-9987C58981F3}" srcOrd="8" destOrd="0" presId="urn:microsoft.com/office/officeart/2005/8/layout/cycle2"/>
    <dgm:cxn modelId="{48AE4E09-7085-4A4C-A72C-A69F424E0A15}" type="presParOf" srcId="{C1351B03-BE12-45CC-83B8-9A4527726549}" destId="{FCC37D40-FD8C-4EFA-9553-5B47B1DC400C}" srcOrd="9" destOrd="0" presId="urn:microsoft.com/office/officeart/2005/8/layout/cycle2"/>
    <dgm:cxn modelId="{E7CB6DDC-5F40-4614-848C-85485D14DBE1}" type="presParOf" srcId="{FCC37D40-FD8C-4EFA-9553-5B47B1DC400C}" destId="{ADBC1E6C-D1FA-4E87-AAA9-9FAD05D6025E}" srcOrd="0" destOrd="0" presId="urn:microsoft.com/office/officeart/2005/8/layout/cycle2"/>
    <dgm:cxn modelId="{54D00521-22E7-4A40-B1FE-D941671FB032}" type="presParOf" srcId="{C1351B03-BE12-45CC-83B8-9A4527726549}" destId="{D817C7A6-2575-489E-8722-EBD10A8142A6}" srcOrd="10" destOrd="0" presId="urn:microsoft.com/office/officeart/2005/8/layout/cycle2"/>
    <dgm:cxn modelId="{8F5BF8AD-B1F1-4CC4-9A29-ADD165172020}" type="presParOf" srcId="{C1351B03-BE12-45CC-83B8-9A4527726549}" destId="{382D9E26-21A9-4867-81F5-46FA1EC9AEFF}" srcOrd="11" destOrd="0" presId="urn:microsoft.com/office/officeart/2005/8/layout/cycle2"/>
    <dgm:cxn modelId="{565B576E-661D-4F47-B648-BE198D19AA9C}" type="presParOf" srcId="{382D9E26-21A9-4867-81F5-46FA1EC9AEFF}" destId="{25FF9856-FAF2-412D-BFD3-733743E30A2C}" srcOrd="0" destOrd="0" presId="urn:microsoft.com/office/officeart/2005/8/layout/cycle2"/>
    <dgm:cxn modelId="{1C470866-926D-4E4C-BAB5-515C5E2FB3BD}" type="presParOf" srcId="{C1351B03-BE12-45CC-83B8-9A4527726549}" destId="{E9598214-C949-43CE-8B9F-DF891FE4B80A}" srcOrd="12" destOrd="0" presId="urn:microsoft.com/office/officeart/2005/8/layout/cycle2"/>
    <dgm:cxn modelId="{052F2A27-7DB3-455A-8CA2-E87FB0F3D4A5}" type="presParOf" srcId="{C1351B03-BE12-45CC-83B8-9A4527726549}" destId="{F7CEFBEE-5AC3-4F70-9655-4BB14A880098}" srcOrd="13" destOrd="0" presId="urn:microsoft.com/office/officeart/2005/8/layout/cycle2"/>
    <dgm:cxn modelId="{3F25EE9B-C3AB-4ECC-AF0E-05A65699C279}" type="presParOf" srcId="{F7CEFBEE-5AC3-4F70-9655-4BB14A880098}" destId="{097A4C4A-0DE3-46B0-B7FD-91CF13EACF5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5CCDEF-E1AE-42D9-8B9A-D6818C453605}"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hr-HR"/>
        </a:p>
      </dgm:t>
    </dgm:pt>
    <dgm:pt modelId="{118D7A75-DBC8-4334-B01C-3EC3218255EF}">
      <dgm:prSet custT="1"/>
      <dgm:spPr>
        <a:solidFill>
          <a:schemeClr val="bg1"/>
        </a:solidFill>
      </dgm:spPr>
      <dgm:t>
        <a:bodyPr/>
        <a:lstStyle/>
        <a:p>
          <a:pPr algn="ctr" rtl="0"/>
          <a:r>
            <a:rPr lang="hr-HR" sz="900" b="1" dirty="0" smtClean="0">
              <a:solidFill>
                <a:schemeClr val="tx1"/>
              </a:solidFill>
            </a:rPr>
            <a:t>POVREDA ZAŠTIĆENIH PRAVA  </a:t>
          </a:r>
        </a:p>
        <a:p>
          <a:pPr algn="ctr" rtl="0"/>
          <a:r>
            <a:rPr lang="hr-HR" sz="900" dirty="0" smtClean="0"/>
            <a:t>NEDOPUŠTENIM RADNJAMA ŠTETNIKA</a:t>
          </a:r>
          <a:endParaRPr lang="hr-HR" sz="900" dirty="0"/>
        </a:p>
      </dgm:t>
    </dgm:pt>
    <dgm:pt modelId="{A9B24E1C-FAA9-4943-AC48-873A818E7216}" type="parTrans" cxnId="{46AD010A-77C7-4394-BE74-1963C971E0F7}">
      <dgm:prSet/>
      <dgm:spPr/>
      <dgm:t>
        <a:bodyPr/>
        <a:lstStyle/>
        <a:p>
          <a:endParaRPr lang="hr-HR"/>
        </a:p>
      </dgm:t>
    </dgm:pt>
    <dgm:pt modelId="{0EF5FC9E-3A22-4D2A-8E70-3F8CA49BBB53}" type="sibTrans" cxnId="{46AD010A-77C7-4394-BE74-1963C971E0F7}">
      <dgm:prSet/>
      <dgm:spPr/>
      <dgm:t>
        <a:bodyPr/>
        <a:lstStyle/>
        <a:p>
          <a:endParaRPr lang="hr-HR"/>
        </a:p>
      </dgm:t>
    </dgm:pt>
    <dgm:pt modelId="{57A192AA-75BD-4C63-A911-AD9660BCDC65}">
      <dgm:prSet/>
      <dgm:spPr>
        <a:solidFill>
          <a:schemeClr val="bg1"/>
        </a:solidFill>
      </dgm:spPr>
      <dgm:t>
        <a:bodyPr/>
        <a:lstStyle/>
        <a:p>
          <a:pPr algn="ctr" rtl="0"/>
          <a:r>
            <a:rPr lang="hr-HR" dirty="0" smtClean="0">
              <a:solidFill>
                <a:schemeClr val="tx1"/>
              </a:solidFill>
            </a:rPr>
            <a:t>POZIVA SE NA POVRIJEĐENO ILI UGROŽENO PRAVO</a:t>
          </a:r>
        </a:p>
        <a:p>
          <a:pPr algn="ctr" rtl="0"/>
          <a:r>
            <a:rPr lang="hr-HR" dirty="0" smtClean="0">
              <a:solidFill>
                <a:schemeClr val="tx1"/>
              </a:solidFill>
            </a:rPr>
            <a:t> I </a:t>
          </a:r>
        </a:p>
        <a:p>
          <a:pPr algn="ctr" rtl="0"/>
          <a:r>
            <a:rPr lang="hr-HR" dirty="0" smtClean="0">
              <a:solidFill>
                <a:schemeClr val="tx1"/>
              </a:solidFill>
            </a:rPr>
            <a:t>DOKAZUJE DA GA TUŽENIK NEZAKONITO UZNEMIRAVA</a:t>
          </a:r>
          <a:endParaRPr lang="hr-HR" dirty="0">
            <a:solidFill>
              <a:schemeClr val="tx1"/>
            </a:solidFill>
          </a:endParaRPr>
        </a:p>
      </dgm:t>
    </dgm:pt>
    <dgm:pt modelId="{1EFEC992-E82F-4D0A-B2D6-3E28560E4302}" type="parTrans" cxnId="{E30CB702-C88B-48EA-ACD6-2526160FCE68}">
      <dgm:prSet/>
      <dgm:spPr/>
      <dgm:t>
        <a:bodyPr/>
        <a:lstStyle/>
        <a:p>
          <a:endParaRPr lang="hr-HR"/>
        </a:p>
      </dgm:t>
    </dgm:pt>
    <dgm:pt modelId="{92F54B51-3927-467C-83EB-CFE957BF0CA3}" type="sibTrans" cxnId="{E30CB702-C88B-48EA-ACD6-2526160FCE68}">
      <dgm:prSet/>
      <dgm:spPr/>
      <dgm:t>
        <a:bodyPr/>
        <a:lstStyle/>
        <a:p>
          <a:endParaRPr lang="hr-HR"/>
        </a:p>
      </dgm:t>
    </dgm:pt>
    <dgm:pt modelId="{2A41E49B-7734-4447-87AC-FA45CD05D325}">
      <dgm:prSet custT="1"/>
      <dgm:spPr>
        <a:solidFill>
          <a:schemeClr val="bg1"/>
        </a:solidFill>
      </dgm:spPr>
      <dgm:t>
        <a:bodyPr/>
        <a:lstStyle/>
        <a:p>
          <a:pPr algn="ctr" rtl="0"/>
          <a:r>
            <a:rPr lang="hr-HR" sz="800" dirty="0" smtClean="0">
              <a:solidFill>
                <a:schemeClr val="tx1"/>
              </a:solidFill>
            </a:rPr>
            <a:t>TVRDI I DOKZUJE DA NJEGOVE RADNJE NISU PROTUZAKONITE, ODNOSNO DA SU DOPUŠTENE</a:t>
          </a:r>
          <a:endParaRPr lang="hr-HR" sz="800" dirty="0">
            <a:solidFill>
              <a:schemeClr val="tx1"/>
            </a:solidFill>
          </a:endParaRPr>
        </a:p>
      </dgm:t>
    </dgm:pt>
    <dgm:pt modelId="{6112ECCA-5B5C-40E0-8060-319C1FF58F9C}" type="parTrans" cxnId="{32E27877-E613-49EA-83BC-73ED76076C60}">
      <dgm:prSet/>
      <dgm:spPr/>
      <dgm:t>
        <a:bodyPr/>
        <a:lstStyle/>
        <a:p>
          <a:endParaRPr lang="hr-HR"/>
        </a:p>
      </dgm:t>
    </dgm:pt>
    <dgm:pt modelId="{9BAE05D5-2E59-40D9-96E0-C04D33FA5145}" type="sibTrans" cxnId="{32E27877-E613-49EA-83BC-73ED76076C60}">
      <dgm:prSet/>
      <dgm:spPr/>
      <dgm:t>
        <a:bodyPr/>
        <a:lstStyle/>
        <a:p>
          <a:endParaRPr lang="hr-HR"/>
        </a:p>
      </dgm:t>
    </dgm:pt>
    <dgm:pt modelId="{5B7FA18C-75A5-4BF6-880C-59F2E0AF3D3C}">
      <dgm:prSet custT="1"/>
      <dgm:spPr>
        <a:solidFill>
          <a:schemeClr val="tx1">
            <a:lumMod val="85000"/>
            <a:alpha val="90000"/>
          </a:schemeClr>
        </a:solidFill>
        <a:effectLst>
          <a:glow rad="228600">
            <a:schemeClr val="accent2">
              <a:satMod val="175000"/>
              <a:alpha val="40000"/>
            </a:schemeClr>
          </a:glow>
        </a:effectLst>
      </dgm:spPr>
      <dgm:t>
        <a:bodyPr/>
        <a:lstStyle/>
        <a:p>
          <a:pPr algn="l"/>
          <a:r>
            <a:rPr lang="hr-HR" sz="900" dirty="0" smtClean="0">
              <a:solidFill>
                <a:schemeClr val="bg1">
                  <a:lumMod val="65000"/>
                  <a:lumOff val="35000"/>
                </a:schemeClr>
              </a:solidFill>
            </a:rPr>
            <a:t>osujećivanje učinkovitih tehničkih mjera kojima se štite prava iz Zakona protiv osobe koja je znala ili morala znati da osujećuje ili omogućava osuječivanje tehničkih mjera(ne odnosi se na računalne programe čl.175)</a:t>
          </a:r>
          <a:endParaRPr lang="hr-HR" sz="900" dirty="0">
            <a:solidFill>
              <a:schemeClr val="bg1">
                <a:lumMod val="65000"/>
                <a:lumOff val="35000"/>
              </a:schemeClr>
            </a:solidFill>
          </a:endParaRPr>
        </a:p>
      </dgm:t>
    </dgm:pt>
    <dgm:pt modelId="{2AEFED61-2854-49B9-9A1B-9F966A1933F6}" type="parTrans" cxnId="{5D570961-8E8B-492A-BDD0-CD3D14D630E3}">
      <dgm:prSet/>
      <dgm:spPr/>
      <dgm:t>
        <a:bodyPr/>
        <a:lstStyle/>
        <a:p>
          <a:endParaRPr lang="hr-HR"/>
        </a:p>
      </dgm:t>
    </dgm:pt>
    <dgm:pt modelId="{858757CE-F53C-45B3-8C43-F189E08B0892}" type="sibTrans" cxnId="{5D570961-8E8B-492A-BDD0-CD3D14D630E3}">
      <dgm:prSet/>
      <dgm:spPr/>
      <dgm:t>
        <a:bodyPr/>
        <a:lstStyle/>
        <a:p>
          <a:endParaRPr lang="hr-HR"/>
        </a:p>
      </dgm:t>
    </dgm:pt>
    <dgm:pt modelId="{6869ADF9-E558-4830-82CC-A0A6FA9A41A6}">
      <dgm:prSet custT="1"/>
      <dgm:spPr>
        <a:solidFill>
          <a:schemeClr val="tx1">
            <a:lumMod val="85000"/>
            <a:alpha val="90000"/>
          </a:schemeClr>
        </a:solidFill>
        <a:effectLst>
          <a:glow rad="228600">
            <a:schemeClr val="accent2">
              <a:satMod val="175000"/>
              <a:alpha val="40000"/>
            </a:schemeClr>
          </a:glow>
        </a:effectLst>
      </dgm:spPr>
      <dgm:t>
        <a:bodyPr/>
        <a:lstStyle/>
        <a:p>
          <a:pPr algn="l"/>
          <a:r>
            <a:rPr lang="hr-HR" sz="900" dirty="0" smtClean="0">
              <a:solidFill>
                <a:schemeClr val="bg1">
                  <a:lumMod val="65000"/>
                  <a:lumOff val="35000"/>
                </a:schemeClr>
              </a:solidFill>
            </a:rPr>
            <a:t>uklanjanje ili preinačavanje podataka o upravljanju pravima u elektroničkom obliku(čl.176)</a:t>
          </a:r>
          <a:endParaRPr lang="hr-HR" sz="900" dirty="0">
            <a:solidFill>
              <a:schemeClr val="bg1">
                <a:lumMod val="65000"/>
                <a:lumOff val="35000"/>
              </a:schemeClr>
            </a:solidFill>
          </a:endParaRPr>
        </a:p>
      </dgm:t>
    </dgm:pt>
    <dgm:pt modelId="{A226AE7F-EC06-4B6B-A8D2-A914FB398051}" type="parTrans" cxnId="{1158BE79-822B-4F63-AB77-4BCCF90D4A1E}">
      <dgm:prSet/>
      <dgm:spPr/>
      <dgm:t>
        <a:bodyPr/>
        <a:lstStyle/>
        <a:p>
          <a:endParaRPr lang="hr-HR"/>
        </a:p>
      </dgm:t>
    </dgm:pt>
    <dgm:pt modelId="{C8371830-B2D0-44AA-B915-D0D89BC69576}" type="sibTrans" cxnId="{1158BE79-822B-4F63-AB77-4BCCF90D4A1E}">
      <dgm:prSet/>
      <dgm:spPr/>
      <dgm:t>
        <a:bodyPr/>
        <a:lstStyle/>
        <a:p>
          <a:endParaRPr lang="hr-HR"/>
        </a:p>
      </dgm:t>
    </dgm:pt>
    <dgm:pt modelId="{8D82271E-D510-4BF1-9002-846E596BCE7B}">
      <dgm:prSet custT="1"/>
      <dgm:spPr>
        <a:solidFill>
          <a:schemeClr val="tx1">
            <a:lumMod val="85000"/>
            <a:alpha val="90000"/>
          </a:schemeClr>
        </a:solidFill>
        <a:effectLst>
          <a:glow rad="228600">
            <a:schemeClr val="accent2">
              <a:satMod val="175000"/>
              <a:alpha val="40000"/>
            </a:schemeClr>
          </a:glow>
        </a:effectLst>
      </dgm:spPr>
      <dgm:t>
        <a:bodyPr/>
        <a:lstStyle/>
        <a:p>
          <a:pPr algn="ctr"/>
          <a:r>
            <a:rPr lang="hr-HR" sz="1600" dirty="0" smtClean="0">
              <a:solidFill>
                <a:schemeClr val="tx1">
                  <a:lumMod val="50000"/>
                </a:schemeClr>
              </a:solidFill>
            </a:rPr>
            <a:t>TUŽITELJ</a:t>
          </a:r>
          <a:endParaRPr lang="hr-HR" sz="1600" dirty="0">
            <a:solidFill>
              <a:schemeClr val="tx1">
                <a:lumMod val="50000"/>
              </a:schemeClr>
            </a:solidFill>
          </a:endParaRPr>
        </a:p>
      </dgm:t>
    </dgm:pt>
    <dgm:pt modelId="{985564E5-0BF2-4A5D-9C80-4FC08B1B0B00}" type="parTrans" cxnId="{39BFDF96-30A9-484A-9723-03F108F41477}">
      <dgm:prSet/>
      <dgm:spPr/>
      <dgm:t>
        <a:bodyPr/>
        <a:lstStyle/>
        <a:p>
          <a:endParaRPr lang="hr-HR"/>
        </a:p>
      </dgm:t>
    </dgm:pt>
    <dgm:pt modelId="{A4C4E070-DBD1-48E6-8E88-DA2DB352CA7C}" type="sibTrans" cxnId="{39BFDF96-30A9-484A-9723-03F108F41477}">
      <dgm:prSet/>
      <dgm:spPr/>
      <dgm:t>
        <a:bodyPr/>
        <a:lstStyle/>
        <a:p>
          <a:endParaRPr lang="hr-HR"/>
        </a:p>
      </dgm:t>
    </dgm:pt>
    <dgm:pt modelId="{A14446E6-EFE1-430E-9271-4A600DCFDD64}">
      <dgm:prSet custT="1"/>
      <dgm:spPr>
        <a:solidFill>
          <a:schemeClr val="tx1">
            <a:lumMod val="85000"/>
            <a:alpha val="90000"/>
          </a:schemeClr>
        </a:solidFill>
        <a:effectLst>
          <a:glow rad="228600">
            <a:schemeClr val="accent2">
              <a:satMod val="175000"/>
              <a:alpha val="40000"/>
            </a:schemeClr>
          </a:glow>
        </a:effectLst>
      </dgm:spPr>
      <dgm:t>
        <a:bodyPr/>
        <a:lstStyle/>
        <a:p>
          <a:pPr algn="ctr"/>
          <a:endParaRPr lang="hr-HR" sz="1400" dirty="0"/>
        </a:p>
      </dgm:t>
    </dgm:pt>
    <dgm:pt modelId="{EBFDFB06-5E60-42BD-958F-7D6AD574D58A}" type="parTrans" cxnId="{F87243B0-B59D-4A82-B684-22FAE94ABAA4}">
      <dgm:prSet/>
      <dgm:spPr/>
      <dgm:t>
        <a:bodyPr/>
        <a:lstStyle/>
        <a:p>
          <a:endParaRPr lang="hr-HR"/>
        </a:p>
      </dgm:t>
    </dgm:pt>
    <dgm:pt modelId="{C77E74FA-E609-4BEC-9C69-55AAFC79DEB8}" type="sibTrans" cxnId="{F87243B0-B59D-4A82-B684-22FAE94ABAA4}">
      <dgm:prSet/>
      <dgm:spPr/>
      <dgm:t>
        <a:bodyPr/>
        <a:lstStyle/>
        <a:p>
          <a:endParaRPr lang="hr-HR"/>
        </a:p>
      </dgm:t>
    </dgm:pt>
    <dgm:pt modelId="{ED32E8E6-326F-4B85-AF1F-B3B94F0D2D67}">
      <dgm:prSet custT="1"/>
      <dgm:spPr>
        <a:solidFill>
          <a:schemeClr val="tx1">
            <a:lumMod val="85000"/>
            <a:alpha val="90000"/>
          </a:schemeClr>
        </a:solidFill>
        <a:effectLst>
          <a:glow rad="228600">
            <a:schemeClr val="accent2">
              <a:satMod val="175000"/>
              <a:alpha val="40000"/>
            </a:schemeClr>
          </a:glow>
        </a:effectLst>
      </dgm:spPr>
      <dgm:t>
        <a:bodyPr/>
        <a:lstStyle/>
        <a:p>
          <a:pPr algn="ctr"/>
          <a:endParaRPr lang="hr-HR" sz="1400" dirty="0"/>
        </a:p>
      </dgm:t>
    </dgm:pt>
    <dgm:pt modelId="{3B3356D9-1921-4BCF-BE64-6AC46C010434}" type="parTrans" cxnId="{B34E5B88-B244-455C-98EF-425B8A388710}">
      <dgm:prSet/>
      <dgm:spPr/>
      <dgm:t>
        <a:bodyPr/>
        <a:lstStyle/>
        <a:p>
          <a:endParaRPr lang="hr-HR"/>
        </a:p>
      </dgm:t>
    </dgm:pt>
    <dgm:pt modelId="{FE10B034-BA47-4D9B-93F6-74560C5D7F47}" type="sibTrans" cxnId="{B34E5B88-B244-455C-98EF-425B8A388710}">
      <dgm:prSet/>
      <dgm:spPr/>
      <dgm:t>
        <a:bodyPr/>
        <a:lstStyle/>
        <a:p>
          <a:endParaRPr lang="hr-HR"/>
        </a:p>
      </dgm:t>
    </dgm:pt>
    <dgm:pt modelId="{E395C97E-B9DD-4E2D-A4A4-2D4DBF9B58F7}">
      <dgm:prSet custT="1"/>
      <dgm:spPr>
        <a:solidFill>
          <a:schemeClr val="tx1">
            <a:lumMod val="85000"/>
            <a:alpha val="90000"/>
          </a:schemeClr>
        </a:solidFill>
        <a:effectLst>
          <a:glow rad="228600">
            <a:schemeClr val="accent2">
              <a:satMod val="175000"/>
              <a:alpha val="40000"/>
            </a:schemeClr>
          </a:glow>
        </a:effectLst>
      </dgm:spPr>
      <dgm:t>
        <a:bodyPr/>
        <a:lstStyle/>
        <a:p>
          <a:pPr algn="ctr"/>
          <a:r>
            <a:rPr lang="hr-HR" sz="1600" dirty="0" smtClean="0">
              <a:solidFill>
                <a:schemeClr val="tx1">
                  <a:lumMod val="50000"/>
                </a:schemeClr>
              </a:solidFill>
            </a:rPr>
            <a:t>TUŽENIK</a:t>
          </a:r>
          <a:endParaRPr lang="hr-HR" sz="1600" dirty="0">
            <a:solidFill>
              <a:schemeClr val="tx1">
                <a:lumMod val="50000"/>
              </a:schemeClr>
            </a:solidFill>
          </a:endParaRPr>
        </a:p>
      </dgm:t>
    </dgm:pt>
    <dgm:pt modelId="{58FFEE4B-F338-40A9-A99A-B89F25EF5163}" type="parTrans" cxnId="{D329AD4F-BE6D-4B29-ACF9-9AB74203EC09}">
      <dgm:prSet/>
      <dgm:spPr/>
      <dgm:t>
        <a:bodyPr/>
        <a:lstStyle/>
        <a:p>
          <a:endParaRPr lang="hr-HR"/>
        </a:p>
      </dgm:t>
    </dgm:pt>
    <dgm:pt modelId="{2BE2F299-00AE-4D13-B027-19D28D839CD5}" type="sibTrans" cxnId="{D329AD4F-BE6D-4B29-ACF9-9AB74203EC09}">
      <dgm:prSet/>
      <dgm:spPr/>
      <dgm:t>
        <a:bodyPr/>
        <a:lstStyle/>
        <a:p>
          <a:endParaRPr lang="hr-HR"/>
        </a:p>
      </dgm:t>
    </dgm:pt>
    <dgm:pt modelId="{35E179A3-4B5A-4E61-AAE4-CA23A6502E86}">
      <dgm:prSet custT="1"/>
      <dgm:spPr>
        <a:solidFill>
          <a:schemeClr val="tx1">
            <a:lumMod val="85000"/>
            <a:alpha val="90000"/>
          </a:schemeClr>
        </a:solidFill>
        <a:effectLst>
          <a:glow rad="228600">
            <a:schemeClr val="accent2">
              <a:satMod val="175000"/>
              <a:alpha val="40000"/>
            </a:schemeClr>
          </a:glow>
        </a:effectLst>
      </dgm:spPr>
      <dgm:t>
        <a:bodyPr/>
        <a:lstStyle/>
        <a:p>
          <a:pPr algn="l"/>
          <a:endParaRPr lang="hr-HR" sz="1600" dirty="0"/>
        </a:p>
      </dgm:t>
    </dgm:pt>
    <dgm:pt modelId="{18FACF09-D4C7-40D4-AD53-137ADFC4FFE0}" type="parTrans" cxnId="{D08E826C-CAF4-4AAD-B5D3-CC6D64585068}">
      <dgm:prSet/>
      <dgm:spPr/>
      <dgm:t>
        <a:bodyPr/>
        <a:lstStyle/>
        <a:p>
          <a:endParaRPr lang="hr-HR"/>
        </a:p>
      </dgm:t>
    </dgm:pt>
    <dgm:pt modelId="{2C8A2A63-7989-48AC-8780-0DEC8A8C7ED2}" type="sibTrans" cxnId="{D08E826C-CAF4-4AAD-B5D3-CC6D64585068}">
      <dgm:prSet/>
      <dgm:spPr/>
      <dgm:t>
        <a:bodyPr/>
        <a:lstStyle/>
        <a:p>
          <a:endParaRPr lang="hr-HR"/>
        </a:p>
      </dgm:t>
    </dgm:pt>
    <dgm:pt modelId="{7E0619C7-4E6A-4A3F-9AFB-CC48EC6D6061}">
      <dgm:prSet custT="1"/>
      <dgm:spPr>
        <a:solidFill>
          <a:schemeClr val="tx1">
            <a:lumMod val="85000"/>
            <a:alpha val="90000"/>
          </a:schemeClr>
        </a:solidFill>
        <a:effectLst>
          <a:glow rad="228600">
            <a:schemeClr val="accent2">
              <a:satMod val="175000"/>
              <a:alpha val="40000"/>
            </a:schemeClr>
          </a:glow>
        </a:effectLst>
      </dgm:spPr>
      <dgm:t>
        <a:bodyPr/>
        <a:lstStyle/>
        <a:p>
          <a:pPr algn="l"/>
          <a:endParaRPr lang="hr-HR" sz="1600" dirty="0"/>
        </a:p>
      </dgm:t>
    </dgm:pt>
    <dgm:pt modelId="{86B26FF0-826F-4F6B-AC27-8D49F3FD5C0B}" type="parTrans" cxnId="{CDFBC9BD-79E0-4897-B611-485FAD015A92}">
      <dgm:prSet/>
      <dgm:spPr/>
      <dgm:t>
        <a:bodyPr/>
        <a:lstStyle/>
        <a:p>
          <a:endParaRPr lang="hr-HR"/>
        </a:p>
      </dgm:t>
    </dgm:pt>
    <dgm:pt modelId="{57CBD48B-19EC-4172-A4CA-153EC60A5230}" type="sibTrans" cxnId="{CDFBC9BD-79E0-4897-B611-485FAD015A92}">
      <dgm:prSet/>
      <dgm:spPr/>
      <dgm:t>
        <a:bodyPr/>
        <a:lstStyle/>
        <a:p>
          <a:endParaRPr lang="hr-HR"/>
        </a:p>
      </dgm:t>
    </dgm:pt>
    <dgm:pt modelId="{DC4B3579-2F48-4C7B-99D8-231FF01D1EDF}">
      <dgm:prSet custT="1"/>
      <dgm:spPr>
        <a:solidFill>
          <a:schemeClr val="tx1">
            <a:lumMod val="85000"/>
            <a:alpha val="90000"/>
          </a:schemeClr>
        </a:solidFill>
        <a:effectLst>
          <a:glow rad="228600">
            <a:schemeClr val="accent2">
              <a:satMod val="175000"/>
              <a:alpha val="40000"/>
            </a:schemeClr>
          </a:glow>
        </a:effectLst>
      </dgm:spPr>
      <dgm:t>
        <a:bodyPr/>
        <a:lstStyle/>
        <a:p>
          <a:pPr algn="l"/>
          <a:endParaRPr lang="hr-HR" sz="900" dirty="0">
            <a:solidFill>
              <a:schemeClr val="tx1">
                <a:lumMod val="50000"/>
              </a:schemeClr>
            </a:solidFill>
          </a:endParaRPr>
        </a:p>
      </dgm:t>
    </dgm:pt>
    <dgm:pt modelId="{4462E2F1-0873-4E9E-A644-F09BA431236B}" type="parTrans" cxnId="{4524DC34-2FB2-44BB-8C78-B76FB11BB636}">
      <dgm:prSet/>
      <dgm:spPr/>
      <dgm:t>
        <a:bodyPr/>
        <a:lstStyle/>
        <a:p>
          <a:endParaRPr lang="hr-HR"/>
        </a:p>
      </dgm:t>
    </dgm:pt>
    <dgm:pt modelId="{16FC7A80-2AAF-498A-BDB7-880C8DB51F01}" type="sibTrans" cxnId="{4524DC34-2FB2-44BB-8C78-B76FB11BB636}">
      <dgm:prSet/>
      <dgm:spPr/>
      <dgm:t>
        <a:bodyPr/>
        <a:lstStyle/>
        <a:p>
          <a:endParaRPr lang="hr-HR"/>
        </a:p>
      </dgm:t>
    </dgm:pt>
    <dgm:pt modelId="{F0CCBF03-7D75-47E6-9345-E0C4542B4655}" type="pres">
      <dgm:prSet presAssocID="{355CCDEF-E1AE-42D9-8B9A-D6818C453605}" presName="diagram" presStyleCnt="0">
        <dgm:presLayoutVars>
          <dgm:dir/>
          <dgm:animLvl val="lvl"/>
          <dgm:resizeHandles val="exact"/>
        </dgm:presLayoutVars>
      </dgm:prSet>
      <dgm:spPr/>
      <dgm:t>
        <a:bodyPr/>
        <a:lstStyle/>
        <a:p>
          <a:endParaRPr lang="hr-HR"/>
        </a:p>
      </dgm:t>
    </dgm:pt>
    <dgm:pt modelId="{BEF5146A-7A3B-4943-8BCC-262A78E12190}" type="pres">
      <dgm:prSet presAssocID="{118D7A75-DBC8-4334-B01C-3EC3218255EF}" presName="compNode" presStyleCnt="0"/>
      <dgm:spPr/>
    </dgm:pt>
    <dgm:pt modelId="{1FEA074B-EDA4-4C60-A561-3635B4632C25}" type="pres">
      <dgm:prSet presAssocID="{118D7A75-DBC8-4334-B01C-3EC3218255EF}" presName="childRect" presStyleLbl="bgAcc1" presStyleIdx="0" presStyleCnt="3" custLinFactNeighborX="-1295" custLinFactNeighborY="-4375">
        <dgm:presLayoutVars>
          <dgm:bulletEnabled val="1"/>
        </dgm:presLayoutVars>
      </dgm:prSet>
      <dgm:spPr/>
      <dgm:t>
        <a:bodyPr/>
        <a:lstStyle/>
        <a:p>
          <a:endParaRPr lang="hr-HR"/>
        </a:p>
      </dgm:t>
    </dgm:pt>
    <dgm:pt modelId="{8D8A529E-58DF-42D2-A677-542E3709651E}" type="pres">
      <dgm:prSet presAssocID="{118D7A75-DBC8-4334-B01C-3EC3218255EF}" presName="parentText" presStyleLbl="node1" presStyleIdx="0" presStyleCnt="0">
        <dgm:presLayoutVars>
          <dgm:chMax val="0"/>
          <dgm:bulletEnabled val="1"/>
        </dgm:presLayoutVars>
      </dgm:prSet>
      <dgm:spPr/>
      <dgm:t>
        <a:bodyPr/>
        <a:lstStyle/>
        <a:p>
          <a:endParaRPr lang="hr-HR"/>
        </a:p>
      </dgm:t>
    </dgm:pt>
    <dgm:pt modelId="{77D923DC-7E0F-4A91-B2E4-7C41733B3E24}" type="pres">
      <dgm:prSet presAssocID="{118D7A75-DBC8-4334-B01C-3EC3218255EF}" presName="parentRect" presStyleLbl="alignNode1" presStyleIdx="0" presStyleCnt="3" custLinFactNeighborX="-1295" custLinFactNeighborY="5840"/>
      <dgm:spPr/>
      <dgm:t>
        <a:bodyPr/>
        <a:lstStyle/>
        <a:p>
          <a:endParaRPr lang="hr-HR"/>
        </a:p>
      </dgm:t>
    </dgm:pt>
    <dgm:pt modelId="{AEA98888-EAC3-41E0-A566-34DA0ED81280}" type="pres">
      <dgm:prSet presAssocID="{118D7A75-DBC8-4334-B01C-3EC3218255EF}" presName="adorn" presStyleLbl="fgAccFollowNode1" presStyleIdx="0" presStyleCnt="3" custLinFactNeighborX="14977" custLinFactNeighborY="-9211"/>
      <dgm:spPr>
        <a:solidFill>
          <a:schemeClr val="accent2">
            <a:alpha val="90000"/>
          </a:schemeClr>
        </a:solidFill>
      </dgm:spPr>
    </dgm:pt>
    <dgm:pt modelId="{E7133B7A-88A1-407D-B2CF-C9061408EA97}" type="pres">
      <dgm:prSet presAssocID="{0EF5FC9E-3A22-4D2A-8E70-3F8CA49BBB53}" presName="sibTrans" presStyleLbl="sibTrans2D1" presStyleIdx="0" presStyleCnt="0"/>
      <dgm:spPr/>
      <dgm:t>
        <a:bodyPr/>
        <a:lstStyle/>
        <a:p>
          <a:endParaRPr lang="hr-HR"/>
        </a:p>
      </dgm:t>
    </dgm:pt>
    <dgm:pt modelId="{279D5043-8BCC-4925-81CB-D33E489F01F0}" type="pres">
      <dgm:prSet presAssocID="{57A192AA-75BD-4C63-A911-AD9660BCDC65}" presName="compNode" presStyleCnt="0"/>
      <dgm:spPr/>
    </dgm:pt>
    <dgm:pt modelId="{85AB585A-A90E-4ACE-BB7F-4AC494376245}" type="pres">
      <dgm:prSet presAssocID="{57A192AA-75BD-4C63-A911-AD9660BCDC65}" presName="childRect" presStyleLbl="bgAcc1" presStyleIdx="1" presStyleCnt="3">
        <dgm:presLayoutVars>
          <dgm:bulletEnabled val="1"/>
        </dgm:presLayoutVars>
      </dgm:prSet>
      <dgm:spPr/>
      <dgm:t>
        <a:bodyPr/>
        <a:lstStyle/>
        <a:p>
          <a:endParaRPr lang="hr-HR"/>
        </a:p>
      </dgm:t>
    </dgm:pt>
    <dgm:pt modelId="{703FF51D-F911-4E1D-BC36-C4D148AFF6FC}" type="pres">
      <dgm:prSet presAssocID="{57A192AA-75BD-4C63-A911-AD9660BCDC65}" presName="parentText" presStyleLbl="node1" presStyleIdx="0" presStyleCnt="0">
        <dgm:presLayoutVars>
          <dgm:chMax val="0"/>
          <dgm:bulletEnabled val="1"/>
        </dgm:presLayoutVars>
      </dgm:prSet>
      <dgm:spPr/>
      <dgm:t>
        <a:bodyPr/>
        <a:lstStyle/>
        <a:p>
          <a:endParaRPr lang="hr-HR"/>
        </a:p>
      </dgm:t>
    </dgm:pt>
    <dgm:pt modelId="{10AAFE96-DD54-4B3F-A379-34F088CB7224}" type="pres">
      <dgm:prSet presAssocID="{57A192AA-75BD-4C63-A911-AD9660BCDC65}" presName="parentRect" presStyleLbl="alignNode1" presStyleIdx="1" presStyleCnt="3"/>
      <dgm:spPr/>
      <dgm:t>
        <a:bodyPr/>
        <a:lstStyle/>
        <a:p>
          <a:endParaRPr lang="hr-HR"/>
        </a:p>
      </dgm:t>
    </dgm:pt>
    <dgm:pt modelId="{41DDEF63-1DA5-4A8B-ABA6-88AB1D15BB82}" type="pres">
      <dgm:prSet presAssocID="{57A192AA-75BD-4C63-A911-AD9660BCDC65}" presName="adorn" presStyleLbl="fgAccFollowNode1" presStyleIdx="1" presStyleCnt="3"/>
      <dgm:spPr>
        <a:solidFill>
          <a:schemeClr val="accent2">
            <a:alpha val="90000"/>
          </a:schemeClr>
        </a:solidFill>
      </dgm:spPr>
    </dgm:pt>
    <dgm:pt modelId="{33BA4A02-D59C-4E03-A2B5-1349DCEDCB34}" type="pres">
      <dgm:prSet presAssocID="{92F54B51-3927-467C-83EB-CFE957BF0CA3}" presName="sibTrans" presStyleLbl="sibTrans2D1" presStyleIdx="0" presStyleCnt="0"/>
      <dgm:spPr/>
      <dgm:t>
        <a:bodyPr/>
        <a:lstStyle/>
        <a:p>
          <a:endParaRPr lang="hr-HR"/>
        </a:p>
      </dgm:t>
    </dgm:pt>
    <dgm:pt modelId="{58AFAA6D-D41F-45F0-8775-EF8EBFD85DB6}" type="pres">
      <dgm:prSet presAssocID="{2A41E49B-7734-4447-87AC-FA45CD05D325}" presName="compNode" presStyleCnt="0"/>
      <dgm:spPr/>
    </dgm:pt>
    <dgm:pt modelId="{E8D1F992-90F5-4F33-9B49-87454777D51F}" type="pres">
      <dgm:prSet presAssocID="{2A41E49B-7734-4447-87AC-FA45CD05D325}" presName="childRect" presStyleLbl="bgAcc1" presStyleIdx="2" presStyleCnt="3">
        <dgm:presLayoutVars>
          <dgm:bulletEnabled val="1"/>
        </dgm:presLayoutVars>
      </dgm:prSet>
      <dgm:spPr/>
      <dgm:t>
        <a:bodyPr/>
        <a:lstStyle/>
        <a:p>
          <a:endParaRPr lang="hr-HR"/>
        </a:p>
      </dgm:t>
    </dgm:pt>
    <dgm:pt modelId="{5790180C-3A9D-42A9-9E75-2289A04ED893}" type="pres">
      <dgm:prSet presAssocID="{2A41E49B-7734-4447-87AC-FA45CD05D325}" presName="parentText" presStyleLbl="node1" presStyleIdx="0" presStyleCnt="0">
        <dgm:presLayoutVars>
          <dgm:chMax val="0"/>
          <dgm:bulletEnabled val="1"/>
        </dgm:presLayoutVars>
      </dgm:prSet>
      <dgm:spPr/>
      <dgm:t>
        <a:bodyPr/>
        <a:lstStyle/>
        <a:p>
          <a:endParaRPr lang="hr-HR"/>
        </a:p>
      </dgm:t>
    </dgm:pt>
    <dgm:pt modelId="{1064D6B6-C86E-4310-AE4E-144496804051}" type="pres">
      <dgm:prSet presAssocID="{2A41E49B-7734-4447-87AC-FA45CD05D325}" presName="parentRect" presStyleLbl="alignNode1" presStyleIdx="2" presStyleCnt="3"/>
      <dgm:spPr/>
      <dgm:t>
        <a:bodyPr/>
        <a:lstStyle/>
        <a:p>
          <a:endParaRPr lang="hr-HR"/>
        </a:p>
      </dgm:t>
    </dgm:pt>
    <dgm:pt modelId="{5D90EFE4-48D1-4E8E-B1F4-A545A5082837}" type="pres">
      <dgm:prSet presAssocID="{2A41E49B-7734-4447-87AC-FA45CD05D325}" presName="adorn" presStyleLbl="fgAccFollowNode1" presStyleIdx="2" presStyleCnt="3"/>
      <dgm:spPr>
        <a:solidFill>
          <a:schemeClr val="accent2">
            <a:alpha val="90000"/>
          </a:schemeClr>
        </a:solidFill>
      </dgm:spPr>
    </dgm:pt>
  </dgm:ptLst>
  <dgm:cxnLst>
    <dgm:cxn modelId="{AC9DF3C3-5557-45A3-8981-BBD7343E61D3}" type="presOf" srcId="{355CCDEF-E1AE-42D9-8B9A-D6818C453605}" destId="{F0CCBF03-7D75-47E6-9345-E0C4542B4655}" srcOrd="0" destOrd="0" presId="urn:microsoft.com/office/officeart/2005/8/layout/bList2"/>
    <dgm:cxn modelId="{43DC0B62-0E55-4F61-869E-94A314D5CAA4}" type="presOf" srcId="{ED32E8E6-326F-4B85-AF1F-B3B94F0D2D67}" destId="{85AB585A-A90E-4ACE-BB7F-4AC494376245}" srcOrd="0" destOrd="1" presId="urn:microsoft.com/office/officeart/2005/8/layout/bList2"/>
    <dgm:cxn modelId="{CFFA3A17-25B9-464A-B09C-F45C59A9E9EA}" type="presOf" srcId="{DC4B3579-2F48-4C7B-99D8-231FF01D1EDF}" destId="{1FEA074B-EDA4-4C60-A561-3635B4632C25}" srcOrd="0" destOrd="2" presId="urn:microsoft.com/office/officeart/2005/8/layout/bList2"/>
    <dgm:cxn modelId="{D08E826C-CAF4-4AAD-B5D3-CC6D64585068}" srcId="{2A41E49B-7734-4447-87AC-FA45CD05D325}" destId="{35E179A3-4B5A-4E61-AAE4-CA23A6502E86}" srcOrd="0" destOrd="0" parTransId="{18FACF09-D4C7-40D4-AD53-137ADFC4FFE0}" sibTransId="{2C8A2A63-7989-48AC-8780-0DEC8A8C7ED2}"/>
    <dgm:cxn modelId="{2F799376-4925-4DDF-8F75-7809ED77DA11}" type="presOf" srcId="{5B7FA18C-75A5-4BF6-880C-59F2E0AF3D3C}" destId="{1FEA074B-EDA4-4C60-A561-3635B4632C25}" srcOrd="0" destOrd="0" presId="urn:microsoft.com/office/officeart/2005/8/layout/bList2"/>
    <dgm:cxn modelId="{46AD010A-77C7-4394-BE74-1963C971E0F7}" srcId="{355CCDEF-E1AE-42D9-8B9A-D6818C453605}" destId="{118D7A75-DBC8-4334-B01C-3EC3218255EF}" srcOrd="0" destOrd="0" parTransId="{A9B24E1C-FAA9-4943-AC48-873A818E7216}" sibTransId="{0EF5FC9E-3A22-4D2A-8E70-3F8CA49BBB53}"/>
    <dgm:cxn modelId="{8782B618-EB59-409D-AAC4-C835ED33D4BC}" type="presOf" srcId="{57A192AA-75BD-4C63-A911-AD9660BCDC65}" destId="{10AAFE96-DD54-4B3F-A379-34F088CB7224}" srcOrd="1" destOrd="0" presId="urn:microsoft.com/office/officeart/2005/8/layout/bList2"/>
    <dgm:cxn modelId="{1158BE79-822B-4F63-AB77-4BCCF90D4A1E}" srcId="{118D7A75-DBC8-4334-B01C-3EC3218255EF}" destId="{6869ADF9-E558-4830-82CC-A0A6FA9A41A6}" srcOrd="1" destOrd="0" parTransId="{A226AE7F-EC06-4B6B-A8D2-A914FB398051}" sibTransId="{C8371830-B2D0-44AA-B915-D0D89BC69576}"/>
    <dgm:cxn modelId="{CDFBC9BD-79E0-4897-B611-485FAD015A92}" srcId="{2A41E49B-7734-4447-87AC-FA45CD05D325}" destId="{7E0619C7-4E6A-4A3F-9AFB-CC48EC6D6061}" srcOrd="1" destOrd="0" parTransId="{86B26FF0-826F-4F6B-AC27-8D49F3FD5C0B}" sibTransId="{57CBD48B-19EC-4172-A4CA-153EC60A5230}"/>
    <dgm:cxn modelId="{5D570961-8E8B-492A-BDD0-CD3D14D630E3}" srcId="{118D7A75-DBC8-4334-B01C-3EC3218255EF}" destId="{5B7FA18C-75A5-4BF6-880C-59F2E0AF3D3C}" srcOrd="0" destOrd="0" parTransId="{2AEFED61-2854-49B9-9A1B-9F966A1933F6}" sibTransId="{858757CE-F53C-45B3-8C43-F189E08B0892}"/>
    <dgm:cxn modelId="{F87243B0-B59D-4A82-B684-22FAE94ABAA4}" srcId="{57A192AA-75BD-4C63-A911-AD9660BCDC65}" destId="{A14446E6-EFE1-430E-9271-4A600DCFDD64}" srcOrd="0" destOrd="0" parTransId="{EBFDFB06-5E60-42BD-958F-7D6AD574D58A}" sibTransId="{C77E74FA-E609-4BEC-9C69-55AAFC79DEB8}"/>
    <dgm:cxn modelId="{32FA9F7E-15FC-4D19-B586-CF18E5C38E04}" type="presOf" srcId="{35E179A3-4B5A-4E61-AAE4-CA23A6502E86}" destId="{E8D1F992-90F5-4F33-9B49-87454777D51F}" srcOrd="0" destOrd="0" presId="urn:microsoft.com/office/officeart/2005/8/layout/bList2"/>
    <dgm:cxn modelId="{1668245F-30C3-4C41-A98E-57C44454BC51}" type="presOf" srcId="{92F54B51-3927-467C-83EB-CFE957BF0CA3}" destId="{33BA4A02-D59C-4E03-A2B5-1349DCEDCB34}" srcOrd="0" destOrd="0" presId="urn:microsoft.com/office/officeart/2005/8/layout/bList2"/>
    <dgm:cxn modelId="{5CDAA2D7-5CBE-410B-B8B0-6B01E17814A1}" type="presOf" srcId="{6869ADF9-E558-4830-82CC-A0A6FA9A41A6}" destId="{1FEA074B-EDA4-4C60-A561-3635B4632C25}" srcOrd="0" destOrd="1" presId="urn:microsoft.com/office/officeart/2005/8/layout/bList2"/>
    <dgm:cxn modelId="{9F5D5D63-6F0F-4252-A2B1-161EFDA14FCE}" type="presOf" srcId="{2A41E49B-7734-4447-87AC-FA45CD05D325}" destId="{1064D6B6-C86E-4310-AE4E-144496804051}" srcOrd="1" destOrd="0" presId="urn:microsoft.com/office/officeart/2005/8/layout/bList2"/>
    <dgm:cxn modelId="{B34E5B88-B244-455C-98EF-425B8A388710}" srcId="{57A192AA-75BD-4C63-A911-AD9660BCDC65}" destId="{ED32E8E6-326F-4B85-AF1F-B3B94F0D2D67}" srcOrd="1" destOrd="0" parTransId="{3B3356D9-1921-4BCF-BE64-6AC46C010434}" sibTransId="{FE10B034-BA47-4D9B-93F6-74560C5D7F47}"/>
    <dgm:cxn modelId="{DFCCDF34-5AD8-4082-9564-03B451BCFD59}" type="presOf" srcId="{7E0619C7-4E6A-4A3F-9AFB-CC48EC6D6061}" destId="{E8D1F992-90F5-4F33-9B49-87454777D51F}" srcOrd="0" destOrd="1" presId="urn:microsoft.com/office/officeart/2005/8/layout/bList2"/>
    <dgm:cxn modelId="{12F10FC0-9C7A-4E4A-8CB1-ECC5D9DD5410}" type="presOf" srcId="{8D82271E-D510-4BF1-9002-846E596BCE7B}" destId="{85AB585A-A90E-4ACE-BB7F-4AC494376245}" srcOrd="0" destOrd="2" presId="urn:microsoft.com/office/officeart/2005/8/layout/bList2"/>
    <dgm:cxn modelId="{EC308988-61DC-4089-85CE-6909675C5875}" type="presOf" srcId="{0EF5FC9E-3A22-4D2A-8E70-3F8CA49BBB53}" destId="{E7133B7A-88A1-407D-B2CF-C9061408EA97}" srcOrd="0" destOrd="0" presId="urn:microsoft.com/office/officeart/2005/8/layout/bList2"/>
    <dgm:cxn modelId="{32E27877-E613-49EA-83BC-73ED76076C60}" srcId="{355CCDEF-E1AE-42D9-8B9A-D6818C453605}" destId="{2A41E49B-7734-4447-87AC-FA45CD05D325}" srcOrd="2" destOrd="0" parTransId="{6112ECCA-5B5C-40E0-8060-319C1FF58F9C}" sibTransId="{9BAE05D5-2E59-40D9-96E0-C04D33FA5145}"/>
    <dgm:cxn modelId="{39BFDF96-30A9-484A-9723-03F108F41477}" srcId="{57A192AA-75BD-4C63-A911-AD9660BCDC65}" destId="{8D82271E-D510-4BF1-9002-846E596BCE7B}" srcOrd="2" destOrd="0" parTransId="{985564E5-0BF2-4A5D-9C80-4FC08B1B0B00}" sibTransId="{A4C4E070-DBD1-48E6-8E88-DA2DB352CA7C}"/>
    <dgm:cxn modelId="{87D58F41-37A9-4A96-9181-A401FA25995C}" type="presOf" srcId="{2A41E49B-7734-4447-87AC-FA45CD05D325}" destId="{5790180C-3A9D-42A9-9E75-2289A04ED893}" srcOrd="0" destOrd="0" presId="urn:microsoft.com/office/officeart/2005/8/layout/bList2"/>
    <dgm:cxn modelId="{E30CB702-C88B-48EA-ACD6-2526160FCE68}" srcId="{355CCDEF-E1AE-42D9-8B9A-D6818C453605}" destId="{57A192AA-75BD-4C63-A911-AD9660BCDC65}" srcOrd="1" destOrd="0" parTransId="{1EFEC992-E82F-4D0A-B2D6-3E28560E4302}" sibTransId="{92F54B51-3927-467C-83EB-CFE957BF0CA3}"/>
    <dgm:cxn modelId="{9B0E90F3-B1D5-489C-9410-F514D7726643}" type="presOf" srcId="{118D7A75-DBC8-4334-B01C-3EC3218255EF}" destId="{8D8A529E-58DF-42D2-A677-542E3709651E}" srcOrd="0" destOrd="0" presId="urn:microsoft.com/office/officeart/2005/8/layout/bList2"/>
    <dgm:cxn modelId="{8ADBDC74-817E-44DA-99A0-DFF4F73FF372}" type="presOf" srcId="{A14446E6-EFE1-430E-9271-4A600DCFDD64}" destId="{85AB585A-A90E-4ACE-BB7F-4AC494376245}" srcOrd="0" destOrd="0" presId="urn:microsoft.com/office/officeart/2005/8/layout/bList2"/>
    <dgm:cxn modelId="{563DA097-6649-4E7B-862A-E80595BF682F}" type="presOf" srcId="{E395C97E-B9DD-4E2D-A4A4-2D4DBF9B58F7}" destId="{E8D1F992-90F5-4F33-9B49-87454777D51F}" srcOrd="0" destOrd="2" presId="urn:microsoft.com/office/officeart/2005/8/layout/bList2"/>
    <dgm:cxn modelId="{4524DC34-2FB2-44BB-8C78-B76FB11BB636}" srcId="{118D7A75-DBC8-4334-B01C-3EC3218255EF}" destId="{DC4B3579-2F48-4C7B-99D8-231FF01D1EDF}" srcOrd="2" destOrd="0" parTransId="{4462E2F1-0873-4E9E-A644-F09BA431236B}" sibTransId="{16FC7A80-2AAF-498A-BDB7-880C8DB51F01}"/>
    <dgm:cxn modelId="{26A6C21C-2576-4003-89A7-8391ED5046AF}" type="presOf" srcId="{57A192AA-75BD-4C63-A911-AD9660BCDC65}" destId="{703FF51D-F911-4E1D-BC36-C4D148AFF6FC}" srcOrd="0" destOrd="0" presId="urn:microsoft.com/office/officeart/2005/8/layout/bList2"/>
    <dgm:cxn modelId="{3CB0BEF3-CBC6-4476-8595-ED095D5EF134}" type="presOf" srcId="{118D7A75-DBC8-4334-B01C-3EC3218255EF}" destId="{77D923DC-7E0F-4A91-B2E4-7C41733B3E24}" srcOrd="1" destOrd="0" presId="urn:microsoft.com/office/officeart/2005/8/layout/bList2"/>
    <dgm:cxn modelId="{D329AD4F-BE6D-4B29-ACF9-9AB74203EC09}" srcId="{7E0619C7-4E6A-4A3F-9AFB-CC48EC6D6061}" destId="{E395C97E-B9DD-4E2D-A4A4-2D4DBF9B58F7}" srcOrd="0" destOrd="0" parTransId="{58FFEE4B-F338-40A9-A99A-B89F25EF5163}" sibTransId="{2BE2F299-00AE-4D13-B027-19D28D839CD5}"/>
    <dgm:cxn modelId="{8C402A9C-F207-4ACF-9C97-E569087667D3}" type="presParOf" srcId="{F0CCBF03-7D75-47E6-9345-E0C4542B4655}" destId="{BEF5146A-7A3B-4943-8BCC-262A78E12190}" srcOrd="0" destOrd="0" presId="urn:microsoft.com/office/officeart/2005/8/layout/bList2"/>
    <dgm:cxn modelId="{C6418D12-BB17-4A09-8E56-E5E9B0338DE8}" type="presParOf" srcId="{BEF5146A-7A3B-4943-8BCC-262A78E12190}" destId="{1FEA074B-EDA4-4C60-A561-3635B4632C25}" srcOrd="0" destOrd="0" presId="urn:microsoft.com/office/officeart/2005/8/layout/bList2"/>
    <dgm:cxn modelId="{6F563BBF-FA33-409E-AFC8-4FA7B7D1068C}" type="presParOf" srcId="{BEF5146A-7A3B-4943-8BCC-262A78E12190}" destId="{8D8A529E-58DF-42D2-A677-542E3709651E}" srcOrd="1" destOrd="0" presId="urn:microsoft.com/office/officeart/2005/8/layout/bList2"/>
    <dgm:cxn modelId="{98B6CDAF-FFF0-4F77-83D2-7E14CDBD8F08}" type="presParOf" srcId="{BEF5146A-7A3B-4943-8BCC-262A78E12190}" destId="{77D923DC-7E0F-4A91-B2E4-7C41733B3E24}" srcOrd="2" destOrd="0" presId="urn:microsoft.com/office/officeart/2005/8/layout/bList2"/>
    <dgm:cxn modelId="{B55EFE3C-B200-4840-98A9-E1630ACC0E9A}" type="presParOf" srcId="{BEF5146A-7A3B-4943-8BCC-262A78E12190}" destId="{AEA98888-EAC3-41E0-A566-34DA0ED81280}" srcOrd="3" destOrd="0" presId="urn:microsoft.com/office/officeart/2005/8/layout/bList2"/>
    <dgm:cxn modelId="{6E84E606-CECD-46F4-B206-788B9D62C87E}" type="presParOf" srcId="{F0CCBF03-7D75-47E6-9345-E0C4542B4655}" destId="{E7133B7A-88A1-407D-B2CF-C9061408EA97}" srcOrd="1" destOrd="0" presId="urn:microsoft.com/office/officeart/2005/8/layout/bList2"/>
    <dgm:cxn modelId="{E66E3AF8-2B32-413E-8EE2-A2645E1A0F44}" type="presParOf" srcId="{F0CCBF03-7D75-47E6-9345-E0C4542B4655}" destId="{279D5043-8BCC-4925-81CB-D33E489F01F0}" srcOrd="2" destOrd="0" presId="urn:microsoft.com/office/officeart/2005/8/layout/bList2"/>
    <dgm:cxn modelId="{173E04F6-BAC7-43E8-9787-FA691F34C89A}" type="presParOf" srcId="{279D5043-8BCC-4925-81CB-D33E489F01F0}" destId="{85AB585A-A90E-4ACE-BB7F-4AC494376245}" srcOrd="0" destOrd="0" presId="urn:microsoft.com/office/officeart/2005/8/layout/bList2"/>
    <dgm:cxn modelId="{7F7DB4D7-C7DC-47B8-A550-8EA2C4D1FE39}" type="presParOf" srcId="{279D5043-8BCC-4925-81CB-D33E489F01F0}" destId="{703FF51D-F911-4E1D-BC36-C4D148AFF6FC}" srcOrd="1" destOrd="0" presId="urn:microsoft.com/office/officeart/2005/8/layout/bList2"/>
    <dgm:cxn modelId="{3D1642DD-65F4-460D-9337-1D5E39890215}" type="presParOf" srcId="{279D5043-8BCC-4925-81CB-D33E489F01F0}" destId="{10AAFE96-DD54-4B3F-A379-34F088CB7224}" srcOrd="2" destOrd="0" presId="urn:microsoft.com/office/officeart/2005/8/layout/bList2"/>
    <dgm:cxn modelId="{F48F8662-9FCA-48B8-A4F7-E08C7CF35712}" type="presParOf" srcId="{279D5043-8BCC-4925-81CB-D33E489F01F0}" destId="{41DDEF63-1DA5-4A8B-ABA6-88AB1D15BB82}" srcOrd="3" destOrd="0" presId="urn:microsoft.com/office/officeart/2005/8/layout/bList2"/>
    <dgm:cxn modelId="{5CA9BBEB-5B7C-40D9-B64F-2C13195C278F}" type="presParOf" srcId="{F0CCBF03-7D75-47E6-9345-E0C4542B4655}" destId="{33BA4A02-D59C-4E03-A2B5-1349DCEDCB34}" srcOrd="3" destOrd="0" presId="urn:microsoft.com/office/officeart/2005/8/layout/bList2"/>
    <dgm:cxn modelId="{EB81EE02-7AF3-401A-B468-9D0E9ED9BA4A}" type="presParOf" srcId="{F0CCBF03-7D75-47E6-9345-E0C4542B4655}" destId="{58AFAA6D-D41F-45F0-8775-EF8EBFD85DB6}" srcOrd="4" destOrd="0" presId="urn:microsoft.com/office/officeart/2005/8/layout/bList2"/>
    <dgm:cxn modelId="{03FDB64F-B6CB-4153-A2D5-09E8D7B4FDA2}" type="presParOf" srcId="{58AFAA6D-D41F-45F0-8775-EF8EBFD85DB6}" destId="{E8D1F992-90F5-4F33-9B49-87454777D51F}" srcOrd="0" destOrd="0" presId="urn:microsoft.com/office/officeart/2005/8/layout/bList2"/>
    <dgm:cxn modelId="{3D3AE57A-F4D6-4A14-A33E-BE37787A33C4}" type="presParOf" srcId="{58AFAA6D-D41F-45F0-8775-EF8EBFD85DB6}" destId="{5790180C-3A9D-42A9-9E75-2289A04ED893}" srcOrd="1" destOrd="0" presId="urn:microsoft.com/office/officeart/2005/8/layout/bList2"/>
    <dgm:cxn modelId="{D6A6DB0F-47B4-43A4-AA5D-A95E8119090F}" type="presParOf" srcId="{58AFAA6D-D41F-45F0-8775-EF8EBFD85DB6}" destId="{1064D6B6-C86E-4310-AE4E-144496804051}" srcOrd="2" destOrd="0" presId="urn:microsoft.com/office/officeart/2005/8/layout/bList2"/>
    <dgm:cxn modelId="{4DA45C3E-FB90-4D5D-989D-119B26E50713}" type="presParOf" srcId="{58AFAA6D-D41F-45F0-8775-EF8EBFD85DB6}" destId="{5D90EFE4-48D1-4E8E-B1F4-A545A5082837}"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118A66-7F89-4ED3-A083-0CA1F49BEDC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hr-HR"/>
        </a:p>
      </dgm:t>
    </dgm:pt>
    <dgm:pt modelId="{4B9A694F-7A84-416F-BA22-669CC76A9336}">
      <dgm:prSet/>
      <dgm:spPr/>
      <dgm:t>
        <a:bodyPr/>
        <a:lstStyle/>
        <a:p>
          <a:pPr rtl="0"/>
          <a:endParaRPr lang="hr-HR"/>
        </a:p>
      </dgm:t>
    </dgm:pt>
    <dgm:pt modelId="{C6C65AE9-B237-4113-963F-C336C4A15E88}" type="parTrans" cxnId="{F4F5C3DF-2B56-4B91-87BE-B72A9B50C739}">
      <dgm:prSet/>
      <dgm:spPr/>
      <dgm:t>
        <a:bodyPr/>
        <a:lstStyle/>
        <a:p>
          <a:endParaRPr lang="hr-HR"/>
        </a:p>
      </dgm:t>
    </dgm:pt>
    <dgm:pt modelId="{1C3FFC19-08C6-464C-BB90-13022F4246AB}" type="sibTrans" cxnId="{F4F5C3DF-2B56-4B91-87BE-B72A9B50C739}">
      <dgm:prSet/>
      <dgm:spPr/>
      <dgm:t>
        <a:bodyPr/>
        <a:lstStyle/>
        <a:p>
          <a:endParaRPr lang="hr-HR"/>
        </a:p>
      </dgm:t>
    </dgm:pt>
    <dgm:pt modelId="{F8CFA3A5-8C8B-4545-B03B-0B993ECC428C}">
      <dgm:prSet/>
      <dgm:spPr>
        <a:solidFill>
          <a:schemeClr val="accent1">
            <a:lumMod val="75000"/>
          </a:schemeClr>
        </a:solidFill>
      </dgm:spPr>
      <dgm:t>
        <a:bodyPr/>
        <a:lstStyle/>
        <a:p>
          <a:pPr algn="ctr" rtl="0"/>
          <a:r>
            <a:rPr lang="hr-HR" dirty="0" smtClean="0"/>
            <a:t>OPĆA PRAVILA O POPRAVLJANJU ŠTETE-ZOO</a:t>
          </a:r>
          <a:endParaRPr lang="hr-HR" dirty="0"/>
        </a:p>
      </dgm:t>
    </dgm:pt>
    <dgm:pt modelId="{06F857E9-0501-43BC-B6A8-B1DE4E5778F6}" type="parTrans" cxnId="{6A3EA697-D957-4D02-A43E-49CAEF8A1266}">
      <dgm:prSet/>
      <dgm:spPr/>
      <dgm:t>
        <a:bodyPr/>
        <a:lstStyle/>
        <a:p>
          <a:endParaRPr lang="hr-HR"/>
        </a:p>
      </dgm:t>
    </dgm:pt>
    <dgm:pt modelId="{1878D958-E354-40CD-AEC3-D418DF0BCE89}" type="sibTrans" cxnId="{6A3EA697-D957-4D02-A43E-49CAEF8A1266}">
      <dgm:prSet/>
      <dgm:spPr/>
      <dgm:t>
        <a:bodyPr/>
        <a:lstStyle/>
        <a:p>
          <a:endParaRPr lang="hr-HR"/>
        </a:p>
      </dgm:t>
    </dgm:pt>
    <dgm:pt modelId="{1D90ED60-2634-4C65-836F-0FEED2DF239B}">
      <dgm:prSet/>
      <dgm:spPr/>
      <dgm:t>
        <a:bodyPr/>
        <a:lstStyle/>
        <a:p>
          <a:pPr algn="ctr" rtl="0"/>
          <a:r>
            <a:rPr lang="hr-HR" dirty="0" smtClean="0"/>
            <a:t>POPRAVLJANJE IMOVINSKE ŠTETE</a:t>
          </a:r>
          <a:endParaRPr lang="hr-HR" dirty="0"/>
        </a:p>
      </dgm:t>
    </dgm:pt>
    <dgm:pt modelId="{8FF73B36-A3E0-43D3-8486-14521C202FB5}" type="parTrans" cxnId="{F56A34D3-97B3-49AE-9A82-C6E41C4A4375}">
      <dgm:prSet/>
      <dgm:spPr/>
      <dgm:t>
        <a:bodyPr/>
        <a:lstStyle/>
        <a:p>
          <a:endParaRPr lang="hr-HR"/>
        </a:p>
      </dgm:t>
    </dgm:pt>
    <dgm:pt modelId="{171E4CC3-A944-45F7-8F15-776EC8247CE2}" type="sibTrans" cxnId="{F56A34D3-97B3-49AE-9A82-C6E41C4A4375}">
      <dgm:prSet/>
      <dgm:spPr/>
      <dgm:t>
        <a:bodyPr/>
        <a:lstStyle/>
        <a:p>
          <a:endParaRPr lang="hr-HR"/>
        </a:p>
      </dgm:t>
    </dgm:pt>
    <dgm:pt modelId="{81D6E5D4-1A5A-4A20-A010-24D5DEC1A2B8}">
      <dgm:prSet/>
      <dgm:spPr/>
      <dgm:t>
        <a:bodyPr/>
        <a:lstStyle/>
        <a:p>
          <a:pPr algn="ctr" rtl="0"/>
          <a:r>
            <a:rPr lang="hr-HR" dirty="0" smtClean="0"/>
            <a:t>OBUJAM I VISINA IMOVINSKE ŠTETE</a:t>
          </a:r>
          <a:endParaRPr lang="hr-HR" dirty="0"/>
        </a:p>
      </dgm:t>
    </dgm:pt>
    <dgm:pt modelId="{DEFCC2C7-87C4-4C28-8507-D9A5F22AA365}" type="parTrans" cxnId="{7C9F3D39-6E64-4063-B4B9-FCD45D469E8F}">
      <dgm:prSet/>
      <dgm:spPr/>
      <dgm:t>
        <a:bodyPr/>
        <a:lstStyle/>
        <a:p>
          <a:endParaRPr lang="hr-HR"/>
        </a:p>
      </dgm:t>
    </dgm:pt>
    <dgm:pt modelId="{2F8D0729-D932-44AF-9C7B-F9D4C9C6081A}" type="sibTrans" cxnId="{7C9F3D39-6E64-4063-B4B9-FCD45D469E8F}">
      <dgm:prSet/>
      <dgm:spPr/>
      <dgm:t>
        <a:bodyPr/>
        <a:lstStyle/>
        <a:p>
          <a:endParaRPr lang="hr-HR"/>
        </a:p>
      </dgm:t>
    </dgm:pt>
    <dgm:pt modelId="{4D6D781A-9C7F-43FE-8F15-86A5508A7AD5}">
      <dgm:prSet/>
      <dgm:spPr/>
      <dgm:t>
        <a:bodyPr/>
        <a:lstStyle/>
        <a:p>
          <a:pPr algn="ctr" rtl="0"/>
          <a:r>
            <a:rPr lang="hr-HR" dirty="0" smtClean="0"/>
            <a:t>NAKNADA IMOVINSKE ŠTETE U SLUČAJU POVREDE ČASTI I ŠIRENJA NEISTINITIH NAVODA</a:t>
          </a:r>
          <a:endParaRPr lang="hr-HR" dirty="0"/>
        </a:p>
      </dgm:t>
    </dgm:pt>
    <dgm:pt modelId="{9B540631-E5E5-460D-BE66-9B73D975E5AC}" type="parTrans" cxnId="{D61ECF24-A347-430F-BC5C-4A80BB025E13}">
      <dgm:prSet/>
      <dgm:spPr/>
      <dgm:t>
        <a:bodyPr/>
        <a:lstStyle/>
        <a:p>
          <a:endParaRPr lang="hr-HR"/>
        </a:p>
      </dgm:t>
    </dgm:pt>
    <dgm:pt modelId="{C3D35409-615E-4D80-B47D-EF4FAE67F8E8}" type="sibTrans" cxnId="{D61ECF24-A347-430F-BC5C-4A80BB025E13}">
      <dgm:prSet/>
      <dgm:spPr/>
      <dgm:t>
        <a:bodyPr/>
        <a:lstStyle/>
        <a:p>
          <a:endParaRPr lang="hr-HR"/>
        </a:p>
      </dgm:t>
    </dgm:pt>
    <dgm:pt modelId="{7B3D2003-85CE-48C2-BC2A-05956FCA5A3A}">
      <dgm:prSet/>
      <dgm:spPr/>
      <dgm:t>
        <a:bodyPr/>
        <a:lstStyle/>
        <a:p>
          <a:pPr algn="ctr" rtl="0"/>
          <a:r>
            <a:rPr lang="hr-HR" dirty="0" smtClean="0"/>
            <a:t>POPRAVLJANJE NEIMOVINSKE ŠTETE</a:t>
          </a:r>
          <a:endParaRPr lang="hr-HR" dirty="0"/>
        </a:p>
      </dgm:t>
    </dgm:pt>
    <dgm:pt modelId="{DBFF60C0-AAA2-4315-B2F6-7B227D6410D2}" type="parTrans" cxnId="{0AA174BA-83F6-455A-9F7A-42E3F812661E}">
      <dgm:prSet/>
      <dgm:spPr/>
      <dgm:t>
        <a:bodyPr/>
        <a:lstStyle/>
        <a:p>
          <a:endParaRPr lang="hr-HR"/>
        </a:p>
      </dgm:t>
    </dgm:pt>
    <dgm:pt modelId="{2F0D900C-D6FF-466B-9621-71139755119E}" type="sibTrans" cxnId="{0AA174BA-83F6-455A-9F7A-42E3F812661E}">
      <dgm:prSet/>
      <dgm:spPr/>
      <dgm:t>
        <a:bodyPr/>
        <a:lstStyle/>
        <a:p>
          <a:endParaRPr lang="hr-HR"/>
        </a:p>
      </dgm:t>
    </dgm:pt>
    <dgm:pt modelId="{953D995F-EA02-4147-86C4-9D0451EEE906}">
      <dgm:prSet/>
      <dgm:spPr/>
      <dgm:t>
        <a:bodyPr/>
        <a:lstStyle/>
        <a:p>
          <a:pPr algn="ctr" rtl="0"/>
          <a:r>
            <a:rPr lang="hr-HR" dirty="0" smtClean="0"/>
            <a:t>ODGOVORNOST VIŠE OSOBA ZA ISTU ŠTETU</a:t>
          </a:r>
          <a:endParaRPr lang="hr-HR" dirty="0"/>
        </a:p>
      </dgm:t>
    </dgm:pt>
    <dgm:pt modelId="{3FA66176-C5FC-45B5-AFEC-408ED60EEF77}" type="parTrans" cxnId="{D63C4BC8-0371-4B9D-A367-58626FADA17C}">
      <dgm:prSet/>
      <dgm:spPr/>
      <dgm:t>
        <a:bodyPr/>
        <a:lstStyle/>
        <a:p>
          <a:endParaRPr lang="hr-HR"/>
        </a:p>
      </dgm:t>
    </dgm:pt>
    <dgm:pt modelId="{104A2D4A-121F-4829-9494-4101FE604FF1}" type="sibTrans" cxnId="{D63C4BC8-0371-4B9D-A367-58626FADA17C}">
      <dgm:prSet/>
      <dgm:spPr/>
      <dgm:t>
        <a:bodyPr/>
        <a:lstStyle/>
        <a:p>
          <a:endParaRPr lang="hr-HR"/>
        </a:p>
      </dgm:t>
    </dgm:pt>
    <dgm:pt modelId="{CE7F3FD6-442B-4E1E-8323-D936C2731831}">
      <dgm:prSet/>
      <dgm:spPr/>
      <dgm:t>
        <a:bodyPr/>
        <a:lstStyle/>
        <a:p>
          <a:pPr algn="ctr" rtl="0"/>
          <a:r>
            <a:rPr lang="hr-HR" dirty="0" smtClean="0"/>
            <a:t>PRAVA OŠTEČENIKA NAKON ZASTARE ODŠTETNOG ZAHTJEVA</a:t>
          </a:r>
          <a:endParaRPr lang="hr-HR" dirty="0"/>
        </a:p>
      </dgm:t>
    </dgm:pt>
    <dgm:pt modelId="{E6B60C69-8E0C-4626-9574-41E93AC2BE7F}" type="parTrans" cxnId="{AC6A4340-D202-4AF0-8C36-04D6D82C84F8}">
      <dgm:prSet/>
      <dgm:spPr/>
      <dgm:t>
        <a:bodyPr/>
        <a:lstStyle/>
        <a:p>
          <a:endParaRPr lang="hr-HR"/>
        </a:p>
      </dgm:t>
    </dgm:pt>
    <dgm:pt modelId="{5B6A1480-B6DF-4269-A170-9ABD7700B4BC}" type="sibTrans" cxnId="{AC6A4340-D202-4AF0-8C36-04D6D82C84F8}">
      <dgm:prSet/>
      <dgm:spPr/>
      <dgm:t>
        <a:bodyPr/>
        <a:lstStyle/>
        <a:p>
          <a:endParaRPr lang="hr-HR"/>
        </a:p>
      </dgm:t>
    </dgm:pt>
    <dgm:pt modelId="{00CBB3F5-3AA0-4910-A57B-BEDD0951D375}" type="pres">
      <dgm:prSet presAssocID="{E6118A66-7F89-4ED3-A083-0CA1F49BEDCE}" presName="linear" presStyleCnt="0">
        <dgm:presLayoutVars>
          <dgm:animLvl val="lvl"/>
          <dgm:resizeHandles val="exact"/>
        </dgm:presLayoutVars>
      </dgm:prSet>
      <dgm:spPr/>
      <dgm:t>
        <a:bodyPr/>
        <a:lstStyle/>
        <a:p>
          <a:endParaRPr lang="hr-HR"/>
        </a:p>
      </dgm:t>
    </dgm:pt>
    <dgm:pt modelId="{6BE078A5-3864-40AC-95CA-1650A445E8A1}" type="pres">
      <dgm:prSet presAssocID="{4B9A694F-7A84-416F-BA22-669CC76A9336}" presName="parentText" presStyleLbl="node1" presStyleIdx="0" presStyleCnt="8" custLinFactY="130285" custLinFactNeighborX="126" custLinFactNeighborY="200000">
        <dgm:presLayoutVars>
          <dgm:chMax val="0"/>
          <dgm:bulletEnabled val="1"/>
        </dgm:presLayoutVars>
      </dgm:prSet>
      <dgm:spPr/>
      <dgm:t>
        <a:bodyPr/>
        <a:lstStyle/>
        <a:p>
          <a:endParaRPr lang="hr-HR"/>
        </a:p>
      </dgm:t>
    </dgm:pt>
    <dgm:pt modelId="{98D9FA5D-10C7-4713-A15E-007B0595CEC3}" type="pres">
      <dgm:prSet presAssocID="{1C3FFC19-08C6-464C-BB90-13022F4246AB}" presName="spacer" presStyleCnt="0"/>
      <dgm:spPr/>
    </dgm:pt>
    <dgm:pt modelId="{C85DF348-68C5-4F84-9493-64A382FFA879}" type="pres">
      <dgm:prSet presAssocID="{F8CFA3A5-8C8B-4545-B03B-0B993ECC428C}" presName="parentText" presStyleLbl="node1" presStyleIdx="1" presStyleCnt="8" custLinFactY="24045" custLinFactNeighborX="126" custLinFactNeighborY="100000">
        <dgm:presLayoutVars>
          <dgm:chMax val="0"/>
          <dgm:bulletEnabled val="1"/>
        </dgm:presLayoutVars>
      </dgm:prSet>
      <dgm:spPr/>
      <dgm:t>
        <a:bodyPr/>
        <a:lstStyle/>
        <a:p>
          <a:endParaRPr lang="hr-HR"/>
        </a:p>
      </dgm:t>
    </dgm:pt>
    <dgm:pt modelId="{A39C7E1E-A303-45A0-8429-858369F06765}" type="pres">
      <dgm:prSet presAssocID="{1878D958-E354-40CD-AEC3-D418DF0BCE89}" presName="spacer" presStyleCnt="0"/>
      <dgm:spPr/>
    </dgm:pt>
    <dgm:pt modelId="{E2196E79-8B86-4C21-9939-C64695500299}" type="pres">
      <dgm:prSet presAssocID="{1D90ED60-2634-4C65-836F-0FEED2DF239B}" presName="parentText" presStyleLbl="node1" presStyleIdx="2" presStyleCnt="8" custLinFactY="20671" custLinFactNeighborX="126" custLinFactNeighborY="100000">
        <dgm:presLayoutVars>
          <dgm:chMax val="0"/>
          <dgm:bulletEnabled val="1"/>
        </dgm:presLayoutVars>
      </dgm:prSet>
      <dgm:spPr/>
      <dgm:t>
        <a:bodyPr/>
        <a:lstStyle/>
        <a:p>
          <a:endParaRPr lang="hr-HR"/>
        </a:p>
      </dgm:t>
    </dgm:pt>
    <dgm:pt modelId="{B5374B60-25F7-4A83-9C34-1202C9DC0312}" type="pres">
      <dgm:prSet presAssocID="{171E4CC3-A944-45F7-8F15-776EC8247CE2}" presName="spacer" presStyleCnt="0"/>
      <dgm:spPr/>
    </dgm:pt>
    <dgm:pt modelId="{FECE71E4-F338-4ED3-B351-542673DCF902}" type="pres">
      <dgm:prSet presAssocID="{81D6E5D4-1A5A-4A20-A010-24D5DEC1A2B8}" presName="parentText" presStyleLbl="node1" presStyleIdx="3" presStyleCnt="8">
        <dgm:presLayoutVars>
          <dgm:chMax val="0"/>
          <dgm:bulletEnabled val="1"/>
        </dgm:presLayoutVars>
      </dgm:prSet>
      <dgm:spPr/>
      <dgm:t>
        <a:bodyPr/>
        <a:lstStyle/>
        <a:p>
          <a:endParaRPr lang="hr-HR"/>
        </a:p>
      </dgm:t>
    </dgm:pt>
    <dgm:pt modelId="{A124300C-4F7A-4AFA-A856-A7D5F605D119}" type="pres">
      <dgm:prSet presAssocID="{2F8D0729-D932-44AF-9C7B-F9D4C9C6081A}" presName="spacer" presStyleCnt="0"/>
      <dgm:spPr/>
    </dgm:pt>
    <dgm:pt modelId="{5FF8BC81-5020-4F74-89CC-B0DB9CCB7ED4}" type="pres">
      <dgm:prSet presAssocID="{4D6D781A-9C7F-43FE-8F15-86A5508A7AD5}" presName="parentText" presStyleLbl="node1" presStyleIdx="4" presStyleCnt="8">
        <dgm:presLayoutVars>
          <dgm:chMax val="0"/>
          <dgm:bulletEnabled val="1"/>
        </dgm:presLayoutVars>
      </dgm:prSet>
      <dgm:spPr/>
      <dgm:t>
        <a:bodyPr/>
        <a:lstStyle/>
        <a:p>
          <a:endParaRPr lang="hr-HR"/>
        </a:p>
      </dgm:t>
    </dgm:pt>
    <dgm:pt modelId="{02474692-F17E-4069-B96F-5273C49AF34E}" type="pres">
      <dgm:prSet presAssocID="{C3D35409-615E-4D80-B47D-EF4FAE67F8E8}" presName="spacer" presStyleCnt="0"/>
      <dgm:spPr/>
    </dgm:pt>
    <dgm:pt modelId="{E7ED6C25-7D71-4465-9E22-D76CC0CF3F74}" type="pres">
      <dgm:prSet presAssocID="{7B3D2003-85CE-48C2-BC2A-05956FCA5A3A}" presName="parentText" presStyleLbl="node1" presStyleIdx="5" presStyleCnt="8">
        <dgm:presLayoutVars>
          <dgm:chMax val="0"/>
          <dgm:bulletEnabled val="1"/>
        </dgm:presLayoutVars>
      </dgm:prSet>
      <dgm:spPr/>
      <dgm:t>
        <a:bodyPr/>
        <a:lstStyle/>
        <a:p>
          <a:endParaRPr lang="hr-HR"/>
        </a:p>
      </dgm:t>
    </dgm:pt>
    <dgm:pt modelId="{574BD903-050E-456D-B51F-39D37201F125}" type="pres">
      <dgm:prSet presAssocID="{2F0D900C-D6FF-466B-9621-71139755119E}" presName="spacer" presStyleCnt="0"/>
      <dgm:spPr/>
    </dgm:pt>
    <dgm:pt modelId="{0352A248-367C-42AA-AE18-5F1C7569DA81}" type="pres">
      <dgm:prSet presAssocID="{953D995F-EA02-4147-86C4-9D0451EEE906}" presName="parentText" presStyleLbl="node1" presStyleIdx="6" presStyleCnt="8">
        <dgm:presLayoutVars>
          <dgm:chMax val="0"/>
          <dgm:bulletEnabled val="1"/>
        </dgm:presLayoutVars>
      </dgm:prSet>
      <dgm:spPr/>
      <dgm:t>
        <a:bodyPr/>
        <a:lstStyle/>
        <a:p>
          <a:endParaRPr lang="hr-HR"/>
        </a:p>
      </dgm:t>
    </dgm:pt>
    <dgm:pt modelId="{64719F4B-1180-40C0-B6B0-977295CE323A}" type="pres">
      <dgm:prSet presAssocID="{104A2D4A-121F-4829-9494-4101FE604FF1}" presName="spacer" presStyleCnt="0"/>
      <dgm:spPr/>
    </dgm:pt>
    <dgm:pt modelId="{EE7BA937-0F61-4E25-83D7-86F1EE348673}" type="pres">
      <dgm:prSet presAssocID="{CE7F3FD6-442B-4E1E-8323-D936C2731831}" presName="parentText" presStyleLbl="node1" presStyleIdx="7" presStyleCnt="8">
        <dgm:presLayoutVars>
          <dgm:chMax val="0"/>
          <dgm:bulletEnabled val="1"/>
        </dgm:presLayoutVars>
      </dgm:prSet>
      <dgm:spPr/>
      <dgm:t>
        <a:bodyPr/>
        <a:lstStyle/>
        <a:p>
          <a:endParaRPr lang="hr-HR"/>
        </a:p>
      </dgm:t>
    </dgm:pt>
  </dgm:ptLst>
  <dgm:cxnLst>
    <dgm:cxn modelId="{AD62ADB1-B3A5-405E-9422-40C5CC2CA307}" type="presOf" srcId="{E6118A66-7F89-4ED3-A083-0CA1F49BEDCE}" destId="{00CBB3F5-3AA0-4910-A57B-BEDD0951D375}" srcOrd="0" destOrd="0" presId="urn:microsoft.com/office/officeart/2005/8/layout/vList2"/>
    <dgm:cxn modelId="{0AA174BA-83F6-455A-9F7A-42E3F812661E}" srcId="{E6118A66-7F89-4ED3-A083-0CA1F49BEDCE}" destId="{7B3D2003-85CE-48C2-BC2A-05956FCA5A3A}" srcOrd="5" destOrd="0" parTransId="{DBFF60C0-AAA2-4315-B2F6-7B227D6410D2}" sibTransId="{2F0D900C-D6FF-466B-9621-71139755119E}"/>
    <dgm:cxn modelId="{1915732F-2CE1-4E2B-8C75-D8FF20C796CE}" type="presOf" srcId="{4B9A694F-7A84-416F-BA22-669CC76A9336}" destId="{6BE078A5-3864-40AC-95CA-1650A445E8A1}" srcOrd="0" destOrd="0" presId="urn:microsoft.com/office/officeart/2005/8/layout/vList2"/>
    <dgm:cxn modelId="{D61ECF24-A347-430F-BC5C-4A80BB025E13}" srcId="{E6118A66-7F89-4ED3-A083-0CA1F49BEDCE}" destId="{4D6D781A-9C7F-43FE-8F15-86A5508A7AD5}" srcOrd="4" destOrd="0" parTransId="{9B540631-E5E5-460D-BE66-9B73D975E5AC}" sibTransId="{C3D35409-615E-4D80-B47D-EF4FAE67F8E8}"/>
    <dgm:cxn modelId="{7C9F3D39-6E64-4063-B4B9-FCD45D469E8F}" srcId="{E6118A66-7F89-4ED3-A083-0CA1F49BEDCE}" destId="{81D6E5D4-1A5A-4A20-A010-24D5DEC1A2B8}" srcOrd="3" destOrd="0" parTransId="{DEFCC2C7-87C4-4C28-8507-D9A5F22AA365}" sibTransId="{2F8D0729-D932-44AF-9C7B-F9D4C9C6081A}"/>
    <dgm:cxn modelId="{AC6A4340-D202-4AF0-8C36-04D6D82C84F8}" srcId="{E6118A66-7F89-4ED3-A083-0CA1F49BEDCE}" destId="{CE7F3FD6-442B-4E1E-8323-D936C2731831}" srcOrd="7" destOrd="0" parTransId="{E6B60C69-8E0C-4626-9574-41E93AC2BE7F}" sibTransId="{5B6A1480-B6DF-4269-A170-9ABD7700B4BC}"/>
    <dgm:cxn modelId="{C11F09D0-1A58-4382-BBEA-ECEF16CAE58A}" type="presOf" srcId="{1D90ED60-2634-4C65-836F-0FEED2DF239B}" destId="{E2196E79-8B86-4C21-9939-C64695500299}" srcOrd="0" destOrd="0" presId="urn:microsoft.com/office/officeart/2005/8/layout/vList2"/>
    <dgm:cxn modelId="{F4F5C3DF-2B56-4B91-87BE-B72A9B50C739}" srcId="{E6118A66-7F89-4ED3-A083-0CA1F49BEDCE}" destId="{4B9A694F-7A84-416F-BA22-669CC76A9336}" srcOrd="0" destOrd="0" parTransId="{C6C65AE9-B237-4113-963F-C336C4A15E88}" sibTransId="{1C3FFC19-08C6-464C-BB90-13022F4246AB}"/>
    <dgm:cxn modelId="{4173E23F-31B1-4B92-AF0F-F754180ADDE0}" type="presOf" srcId="{CE7F3FD6-442B-4E1E-8323-D936C2731831}" destId="{EE7BA937-0F61-4E25-83D7-86F1EE348673}" srcOrd="0" destOrd="0" presId="urn:microsoft.com/office/officeart/2005/8/layout/vList2"/>
    <dgm:cxn modelId="{A57B623E-594A-4C9C-B890-0E11D6BD2047}" type="presOf" srcId="{7B3D2003-85CE-48C2-BC2A-05956FCA5A3A}" destId="{E7ED6C25-7D71-4465-9E22-D76CC0CF3F74}" srcOrd="0" destOrd="0" presId="urn:microsoft.com/office/officeart/2005/8/layout/vList2"/>
    <dgm:cxn modelId="{3D436E51-B7F7-4BCF-AFDA-B7CCA925DC7E}" type="presOf" srcId="{4D6D781A-9C7F-43FE-8F15-86A5508A7AD5}" destId="{5FF8BC81-5020-4F74-89CC-B0DB9CCB7ED4}" srcOrd="0" destOrd="0" presId="urn:microsoft.com/office/officeart/2005/8/layout/vList2"/>
    <dgm:cxn modelId="{01E2EB25-01CB-44D2-B13A-553816C44EB5}" type="presOf" srcId="{F8CFA3A5-8C8B-4545-B03B-0B993ECC428C}" destId="{C85DF348-68C5-4F84-9493-64A382FFA879}" srcOrd="0" destOrd="0" presId="urn:microsoft.com/office/officeart/2005/8/layout/vList2"/>
    <dgm:cxn modelId="{F56A34D3-97B3-49AE-9A82-C6E41C4A4375}" srcId="{E6118A66-7F89-4ED3-A083-0CA1F49BEDCE}" destId="{1D90ED60-2634-4C65-836F-0FEED2DF239B}" srcOrd="2" destOrd="0" parTransId="{8FF73B36-A3E0-43D3-8486-14521C202FB5}" sibTransId="{171E4CC3-A944-45F7-8F15-776EC8247CE2}"/>
    <dgm:cxn modelId="{6A3EA697-D957-4D02-A43E-49CAEF8A1266}" srcId="{E6118A66-7F89-4ED3-A083-0CA1F49BEDCE}" destId="{F8CFA3A5-8C8B-4545-B03B-0B993ECC428C}" srcOrd="1" destOrd="0" parTransId="{06F857E9-0501-43BC-B6A8-B1DE4E5778F6}" sibTransId="{1878D958-E354-40CD-AEC3-D418DF0BCE89}"/>
    <dgm:cxn modelId="{42D5DCF1-6BF2-47F2-BDE1-3440D169D3CD}" type="presOf" srcId="{81D6E5D4-1A5A-4A20-A010-24D5DEC1A2B8}" destId="{FECE71E4-F338-4ED3-B351-542673DCF902}" srcOrd="0" destOrd="0" presId="urn:microsoft.com/office/officeart/2005/8/layout/vList2"/>
    <dgm:cxn modelId="{D63C4BC8-0371-4B9D-A367-58626FADA17C}" srcId="{E6118A66-7F89-4ED3-A083-0CA1F49BEDCE}" destId="{953D995F-EA02-4147-86C4-9D0451EEE906}" srcOrd="6" destOrd="0" parTransId="{3FA66176-C5FC-45B5-AFEC-408ED60EEF77}" sibTransId="{104A2D4A-121F-4829-9494-4101FE604FF1}"/>
    <dgm:cxn modelId="{7B7D0FD4-283F-4335-AD00-4120CFAF0EE0}" type="presOf" srcId="{953D995F-EA02-4147-86C4-9D0451EEE906}" destId="{0352A248-367C-42AA-AE18-5F1C7569DA81}" srcOrd="0" destOrd="0" presId="urn:microsoft.com/office/officeart/2005/8/layout/vList2"/>
    <dgm:cxn modelId="{F3D820B0-1D1E-44A3-9675-33ECAC4F3588}" type="presParOf" srcId="{00CBB3F5-3AA0-4910-A57B-BEDD0951D375}" destId="{6BE078A5-3864-40AC-95CA-1650A445E8A1}" srcOrd="0" destOrd="0" presId="urn:microsoft.com/office/officeart/2005/8/layout/vList2"/>
    <dgm:cxn modelId="{DFD9D19C-711D-42FB-9F60-FAB50E23ABE1}" type="presParOf" srcId="{00CBB3F5-3AA0-4910-A57B-BEDD0951D375}" destId="{98D9FA5D-10C7-4713-A15E-007B0595CEC3}" srcOrd="1" destOrd="0" presId="urn:microsoft.com/office/officeart/2005/8/layout/vList2"/>
    <dgm:cxn modelId="{404BCBA5-E873-4D9D-AE1B-FF730C047E22}" type="presParOf" srcId="{00CBB3F5-3AA0-4910-A57B-BEDD0951D375}" destId="{C85DF348-68C5-4F84-9493-64A382FFA879}" srcOrd="2" destOrd="0" presId="urn:microsoft.com/office/officeart/2005/8/layout/vList2"/>
    <dgm:cxn modelId="{8ECC4A5E-E4FF-4164-8120-415378642A0E}" type="presParOf" srcId="{00CBB3F5-3AA0-4910-A57B-BEDD0951D375}" destId="{A39C7E1E-A303-45A0-8429-858369F06765}" srcOrd="3" destOrd="0" presId="urn:microsoft.com/office/officeart/2005/8/layout/vList2"/>
    <dgm:cxn modelId="{6E827B9F-7F0A-4260-9364-14D6A588A1C3}" type="presParOf" srcId="{00CBB3F5-3AA0-4910-A57B-BEDD0951D375}" destId="{E2196E79-8B86-4C21-9939-C64695500299}" srcOrd="4" destOrd="0" presId="urn:microsoft.com/office/officeart/2005/8/layout/vList2"/>
    <dgm:cxn modelId="{B40D3CB4-D0C7-49C4-9179-70AF65BF6BF3}" type="presParOf" srcId="{00CBB3F5-3AA0-4910-A57B-BEDD0951D375}" destId="{B5374B60-25F7-4A83-9C34-1202C9DC0312}" srcOrd="5" destOrd="0" presId="urn:microsoft.com/office/officeart/2005/8/layout/vList2"/>
    <dgm:cxn modelId="{09FD6546-ADE6-4B6C-9417-1A74597A70F8}" type="presParOf" srcId="{00CBB3F5-3AA0-4910-A57B-BEDD0951D375}" destId="{FECE71E4-F338-4ED3-B351-542673DCF902}" srcOrd="6" destOrd="0" presId="urn:microsoft.com/office/officeart/2005/8/layout/vList2"/>
    <dgm:cxn modelId="{C351A5F5-727F-4AC3-89C5-C2037BEC00B0}" type="presParOf" srcId="{00CBB3F5-3AA0-4910-A57B-BEDD0951D375}" destId="{A124300C-4F7A-4AFA-A856-A7D5F605D119}" srcOrd="7" destOrd="0" presId="urn:microsoft.com/office/officeart/2005/8/layout/vList2"/>
    <dgm:cxn modelId="{9E912501-DF88-4EBF-AE44-3234B1737DB4}" type="presParOf" srcId="{00CBB3F5-3AA0-4910-A57B-BEDD0951D375}" destId="{5FF8BC81-5020-4F74-89CC-B0DB9CCB7ED4}" srcOrd="8" destOrd="0" presId="urn:microsoft.com/office/officeart/2005/8/layout/vList2"/>
    <dgm:cxn modelId="{502C6E02-B0E3-4588-8069-C79CC1F5BA02}" type="presParOf" srcId="{00CBB3F5-3AA0-4910-A57B-BEDD0951D375}" destId="{02474692-F17E-4069-B96F-5273C49AF34E}" srcOrd="9" destOrd="0" presId="urn:microsoft.com/office/officeart/2005/8/layout/vList2"/>
    <dgm:cxn modelId="{0C540243-382B-4551-8680-0C487D14E572}" type="presParOf" srcId="{00CBB3F5-3AA0-4910-A57B-BEDD0951D375}" destId="{E7ED6C25-7D71-4465-9E22-D76CC0CF3F74}" srcOrd="10" destOrd="0" presId="urn:microsoft.com/office/officeart/2005/8/layout/vList2"/>
    <dgm:cxn modelId="{478BB19A-6D92-4DCB-840C-E6EA0FE8DE30}" type="presParOf" srcId="{00CBB3F5-3AA0-4910-A57B-BEDD0951D375}" destId="{574BD903-050E-456D-B51F-39D37201F125}" srcOrd="11" destOrd="0" presId="urn:microsoft.com/office/officeart/2005/8/layout/vList2"/>
    <dgm:cxn modelId="{D980EC2F-A67E-4CA5-857B-51EDA32E69C8}" type="presParOf" srcId="{00CBB3F5-3AA0-4910-A57B-BEDD0951D375}" destId="{0352A248-367C-42AA-AE18-5F1C7569DA81}" srcOrd="12" destOrd="0" presId="urn:microsoft.com/office/officeart/2005/8/layout/vList2"/>
    <dgm:cxn modelId="{7FAE03AC-3AC3-40F0-86EE-1FDB5E74EDD0}" type="presParOf" srcId="{00CBB3F5-3AA0-4910-A57B-BEDD0951D375}" destId="{64719F4B-1180-40C0-B6B0-977295CE323A}" srcOrd="13" destOrd="0" presId="urn:microsoft.com/office/officeart/2005/8/layout/vList2"/>
    <dgm:cxn modelId="{9A15FA58-A478-4269-AFD6-5B11A4D5AEAB}" type="presParOf" srcId="{00CBB3F5-3AA0-4910-A57B-BEDD0951D375}" destId="{EE7BA937-0F61-4E25-83D7-86F1EE348673}"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8CD26D-D908-4F9C-BC29-EA9A22BB0E5A}" type="doc">
      <dgm:prSet loTypeId="urn:microsoft.com/office/officeart/2005/8/layout/bList2" loCatId="list" qsTypeId="urn:microsoft.com/office/officeart/2005/8/quickstyle/simple1" qsCatId="simple" csTypeId="urn:microsoft.com/office/officeart/2005/8/colors/accent1_2" csCatId="accent1" phldr="1"/>
      <dgm:spPr/>
    </dgm:pt>
    <dgm:pt modelId="{1502836D-D75A-4C74-BA26-8F1EA24E47A4}">
      <dgm:prSet phldrT="[Text]" custT="1"/>
      <dgm:spPr>
        <a:solidFill>
          <a:schemeClr val="bg1"/>
        </a:solidFill>
      </dgm:spPr>
      <dgm:t>
        <a:bodyPr/>
        <a:lstStyle/>
        <a:p>
          <a:pPr algn="ctr"/>
          <a:r>
            <a:rPr lang="hr-HR" sz="800" b="1" dirty="0" smtClean="0">
              <a:solidFill>
                <a:schemeClr val="tx1"/>
              </a:solidFill>
            </a:rPr>
            <a:t>POVREDA</a:t>
          </a:r>
        </a:p>
        <a:p>
          <a:pPr algn="ctr"/>
          <a:r>
            <a:rPr lang="hr-HR" sz="800" dirty="0" smtClean="0">
              <a:solidFill>
                <a:schemeClr val="tx1"/>
              </a:solidFill>
            </a:rPr>
            <a:t>POSEBNA NAKNADA POVRH ILI BEZ OBZIRA NA NAKNADU ŠTETE, (ne dokazuju se elementi potrebni za naknadu štete)</a:t>
          </a:r>
          <a:endParaRPr lang="hr-HR" sz="800" dirty="0">
            <a:solidFill>
              <a:schemeClr val="tx1"/>
            </a:solidFill>
          </a:endParaRPr>
        </a:p>
      </dgm:t>
    </dgm:pt>
    <dgm:pt modelId="{C23B11BA-1A86-43E0-9AF5-F81F28A6142F}" type="parTrans" cxnId="{A12A3729-9A72-448C-ABDB-A2AF14E71654}">
      <dgm:prSet/>
      <dgm:spPr/>
      <dgm:t>
        <a:bodyPr/>
        <a:lstStyle/>
        <a:p>
          <a:endParaRPr lang="hr-HR"/>
        </a:p>
      </dgm:t>
    </dgm:pt>
    <dgm:pt modelId="{E44146C9-33FC-477B-8C58-BE000B54D9F6}" type="sibTrans" cxnId="{A12A3729-9A72-448C-ABDB-A2AF14E71654}">
      <dgm:prSet/>
      <dgm:spPr/>
      <dgm:t>
        <a:bodyPr/>
        <a:lstStyle/>
        <a:p>
          <a:endParaRPr lang="hr-HR"/>
        </a:p>
      </dgm:t>
    </dgm:pt>
    <dgm:pt modelId="{F13BFA59-FC60-4E48-B4D2-F3CE0016D216}">
      <dgm:prSet phldrT="[Text]" custT="1"/>
      <dgm:spPr>
        <a:solidFill>
          <a:schemeClr val="bg1"/>
        </a:solidFill>
      </dgm:spPr>
      <dgm:t>
        <a:bodyPr/>
        <a:lstStyle/>
        <a:p>
          <a:pPr algn="l"/>
          <a:r>
            <a:rPr lang="hr-HR" sz="800" dirty="0" smtClean="0">
              <a:solidFill>
                <a:schemeClr val="tx1"/>
              </a:solidFill>
            </a:rPr>
            <a:t>ZAHTJEVATI UOBIČAJENU NAKNADU/NAKNADU PO CJENIKU UDRUGE </a:t>
          </a:r>
        </a:p>
        <a:p>
          <a:pPr algn="l"/>
          <a:r>
            <a:rPr lang="hr-HR" sz="600" dirty="0" smtClean="0">
              <a:solidFill>
                <a:schemeClr val="tx1"/>
              </a:solidFill>
            </a:rPr>
            <a:t>(</a:t>
          </a:r>
          <a:r>
            <a:rPr lang="hr-HR" sz="800" dirty="0" smtClean="0">
              <a:solidFill>
                <a:schemeClr val="tx1"/>
              </a:solidFill>
            </a:rPr>
            <a:t>uobičajena naknada-naknada koja se ugovara u praksi</a:t>
          </a:r>
          <a:r>
            <a:rPr lang="hr-HR" sz="800" dirty="0" smtClean="0">
              <a:solidFill>
                <a:schemeClr val="tx1"/>
              </a:solidFill>
              <a:latin typeface="Lucida Sans Unicode"/>
              <a:cs typeface="Lucida Sans Unicode"/>
            </a:rPr>
            <a:t>+sudska praksa+pravila o teretu dokaza)</a:t>
          </a:r>
          <a:endParaRPr lang="hr-HR" sz="800" dirty="0">
            <a:solidFill>
              <a:schemeClr val="tx1"/>
            </a:solidFill>
          </a:endParaRPr>
        </a:p>
      </dgm:t>
    </dgm:pt>
    <dgm:pt modelId="{C76A90BC-C61D-41F4-8E5A-FD20FB69A415}" type="parTrans" cxnId="{D09B3340-FA4C-4EDB-A192-85B86304761F}">
      <dgm:prSet/>
      <dgm:spPr/>
      <dgm:t>
        <a:bodyPr/>
        <a:lstStyle/>
        <a:p>
          <a:endParaRPr lang="hr-HR"/>
        </a:p>
      </dgm:t>
    </dgm:pt>
    <dgm:pt modelId="{51A0C9B4-F2EC-4738-B71B-4AC6F9ACE9D7}" type="sibTrans" cxnId="{D09B3340-FA4C-4EDB-A192-85B86304761F}">
      <dgm:prSet/>
      <dgm:spPr/>
      <dgm:t>
        <a:bodyPr/>
        <a:lstStyle/>
        <a:p>
          <a:endParaRPr lang="hr-HR"/>
        </a:p>
      </dgm:t>
    </dgm:pt>
    <dgm:pt modelId="{7977959C-DA92-40BB-B48B-8A6F0567626A}">
      <dgm:prSet phldrT="[Text]" custT="1"/>
      <dgm:spPr>
        <a:solidFill>
          <a:schemeClr val="bg1"/>
        </a:solidFill>
      </dgm:spPr>
      <dgm:t>
        <a:bodyPr/>
        <a:lstStyle/>
        <a:p>
          <a:pPr algn="l"/>
          <a:endParaRPr lang="hr-HR" sz="800" dirty="0" smtClean="0">
            <a:solidFill>
              <a:schemeClr val="bg1"/>
            </a:solidFill>
          </a:endParaRPr>
        </a:p>
        <a:p>
          <a:pPr algn="ctr"/>
          <a:r>
            <a:rPr lang="hr-HR" sz="800" dirty="0" smtClean="0">
              <a:solidFill>
                <a:schemeClr val="tx1"/>
              </a:solidFill>
            </a:rPr>
            <a:t>OSPORITI UOBIČAJENU NAKNADU/CJENIK UDRUGE</a:t>
          </a:r>
        </a:p>
        <a:p>
          <a:pPr algn="ctr"/>
          <a:r>
            <a:rPr lang="hr-HR" sz="800" dirty="0" smtClean="0">
              <a:solidFill>
                <a:schemeClr val="tx1"/>
              </a:solidFill>
            </a:rPr>
            <a:t>OSPORITI DA JE NA NEZAKONIT NAČIN STEKAO PRAVO KORIŠTENJA</a:t>
          </a:r>
        </a:p>
        <a:p>
          <a:pPr algn="ctr"/>
          <a:endParaRPr lang="hr-HR" sz="800" dirty="0" smtClean="0">
            <a:solidFill>
              <a:schemeClr val="bg1"/>
            </a:solidFill>
          </a:endParaRPr>
        </a:p>
        <a:p>
          <a:pPr algn="l"/>
          <a:endParaRPr lang="hr-HR" sz="800" dirty="0">
            <a:solidFill>
              <a:schemeClr val="bg1"/>
            </a:solidFill>
          </a:endParaRPr>
        </a:p>
      </dgm:t>
    </dgm:pt>
    <dgm:pt modelId="{552D4E81-C9C3-4F6B-A658-1B8D55B03A08}" type="parTrans" cxnId="{3636FCEE-C7CC-4376-9121-AFE89E5962B4}">
      <dgm:prSet/>
      <dgm:spPr/>
      <dgm:t>
        <a:bodyPr/>
        <a:lstStyle/>
        <a:p>
          <a:endParaRPr lang="hr-HR"/>
        </a:p>
      </dgm:t>
    </dgm:pt>
    <dgm:pt modelId="{005F722F-04C7-4AF5-B43E-691B72D1BBD5}" type="sibTrans" cxnId="{3636FCEE-C7CC-4376-9121-AFE89E5962B4}">
      <dgm:prSet/>
      <dgm:spPr/>
      <dgm:t>
        <a:bodyPr/>
        <a:lstStyle/>
        <a:p>
          <a:endParaRPr lang="hr-HR"/>
        </a:p>
      </dgm:t>
    </dgm:pt>
    <dgm:pt modelId="{7F3EDE9B-ED4E-422A-A342-41FB2CF518F4}">
      <dgm:prSet/>
      <dgm:spPr>
        <a:solidFill>
          <a:schemeClr val="bg2">
            <a:lumMod val="20000"/>
            <a:lumOff val="80000"/>
            <a:alpha val="90000"/>
          </a:schemeClr>
        </a:solidFill>
        <a:effectLst>
          <a:glow rad="228600">
            <a:schemeClr val="accent2">
              <a:satMod val="175000"/>
              <a:alpha val="40000"/>
            </a:schemeClr>
          </a:glow>
        </a:effectLst>
      </dgm:spPr>
      <dgm:t>
        <a:bodyPr/>
        <a:lstStyle/>
        <a:p>
          <a:r>
            <a:rPr lang="hr-HR" dirty="0" smtClean="0">
              <a:solidFill>
                <a:schemeClr val="bg1">
                  <a:lumMod val="65000"/>
                  <a:lumOff val="35000"/>
                </a:schemeClr>
              </a:solidFill>
            </a:rPr>
            <a:t>tuženik koristi autorsko djelo ili predmet srodnih prava </a:t>
          </a:r>
          <a:endParaRPr lang="hr-HR" dirty="0">
            <a:solidFill>
              <a:schemeClr val="bg1">
                <a:lumMod val="65000"/>
                <a:lumOff val="35000"/>
              </a:schemeClr>
            </a:solidFill>
          </a:endParaRPr>
        </a:p>
      </dgm:t>
    </dgm:pt>
    <dgm:pt modelId="{8F569C26-0AE4-4B84-A07F-CC4B0DAE584F}" type="parTrans" cxnId="{CDE964C7-5E1B-45F3-9708-D26A390FF397}">
      <dgm:prSet/>
      <dgm:spPr/>
      <dgm:t>
        <a:bodyPr/>
        <a:lstStyle/>
        <a:p>
          <a:endParaRPr lang="hr-HR"/>
        </a:p>
      </dgm:t>
    </dgm:pt>
    <dgm:pt modelId="{29BEECBE-3F1B-43E2-8F00-379F79E71DA8}" type="sibTrans" cxnId="{CDE964C7-5E1B-45F3-9708-D26A390FF397}">
      <dgm:prSet/>
      <dgm:spPr/>
      <dgm:t>
        <a:bodyPr/>
        <a:lstStyle/>
        <a:p>
          <a:endParaRPr lang="hr-HR"/>
        </a:p>
      </dgm:t>
    </dgm:pt>
    <dgm:pt modelId="{74529778-DEC3-49EA-B0CD-312FB4CB014A}">
      <dgm:prSet/>
      <dgm:spPr>
        <a:solidFill>
          <a:schemeClr val="bg2">
            <a:lumMod val="20000"/>
            <a:lumOff val="80000"/>
            <a:alpha val="90000"/>
          </a:schemeClr>
        </a:solidFill>
        <a:effectLst>
          <a:glow rad="228600">
            <a:schemeClr val="accent2">
              <a:satMod val="175000"/>
              <a:alpha val="40000"/>
            </a:schemeClr>
          </a:glow>
        </a:effectLst>
      </dgm:spPr>
      <dgm:t>
        <a:bodyPr/>
        <a:lstStyle/>
        <a:p>
          <a:r>
            <a:rPr lang="hr-HR" dirty="0" smtClean="0">
              <a:solidFill>
                <a:schemeClr val="bg1">
                  <a:lumMod val="65000"/>
                  <a:lumOff val="35000"/>
                </a:schemeClr>
              </a:solidFill>
            </a:rPr>
            <a:t>ugovor nije valjan/odobrenje nije valjano</a:t>
          </a:r>
          <a:endParaRPr lang="hr-HR" dirty="0">
            <a:solidFill>
              <a:schemeClr val="bg1">
                <a:lumMod val="65000"/>
                <a:lumOff val="35000"/>
              </a:schemeClr>
            </a:solidFill>
          </a:endParaRPr>
        </a:p>
      </dgm:t>
    </dgm:pt>
    <dgm:pt modelId="{E079FD6D-8BE1-4F2E-AF23-37D8B3D40A44}" type="parTrans" cxnId="{2EAE88A7-94C2-4592-9B54-A0917E1AFBFD}">
      <dgm:prSet/>
      <dgm:spPr/>
      <dgm:t>
        <a:bodyPr/>
        <a:lstStyle/>
        <a:p>
          <a:endParaRPr lang="hr-HR"/>
        </a:p>
      </dgm:t>
    </dgm:pt>
    <dgm:pt modelId="{1AC4D3B9-07F7-418C-A61B-B62CEA2C8F8B}" type="sibTrans" cxnId="{2EAE88A7-94C2-4592-9B54-A0917E1AFBFD}">
      <dgm:prSet/>
      <dgm:spPr/>
      <dgm:t>
        <a:bodyPr/>
        <a:lstStyle/>
        <a:p>
          <a:endParaRPr lang="hr-HR"/>
        </a:p>
      </dgm:t>
    </dgm:pt>
    <dgm:pt modelId="{A3CD6963-DC11-4A29-AE97-52E410E0B168}">
      <dgm:prSet/>
      <dgm:spPr>
        <a:solidFill>
          <a:schemeClr val="bg2">
            <a:lumMod val="20000"/>
            <a:lumOff val="80000"/>
            <a:alpha val="90000"/>
          </a:schemeClr>
        </a:solidFill>
        <a:effectLst>
          <a:glow rad="228600">
            <a:schemeClr val="accent2">
              <a:satMod val="175000"/>
              <a:alpha val="40000"/>
            </a:schemeClr>
          </a:glow>
        </a:effectLst>
      </dgm:spPr>
      <dgm:t>
        <a:bodyPr/>
        <a:lstStyle/>
        <a:p>
          <a:pPr algn="ctr"/>
          <a:r>
            <a:rPr lang="hr-HR" dirty="0" smtClean="0">
              <a:solidFill>
                <a:schemeClr val="bg1">
                  <a:lumMod val="50000"/>
                  <a:lumOff val="50000"/>
                </a:schemeClr>
              </a:solidFill>
            </a:rPr>
            <a:t>TUŽITELJ</a:t>
          </a:r>
          <a:endParaRPr lang="hr-HR" dirty="0">
            <a:solidFill>
              <a:schemeClr val="bg1">
                <a:lumMod val="50000"/>
                <a:lumOff val="50000"/>
              </a:schemeClr>
            </a:solidFill>
          </a:endParaRPr>
        </a:p>
      </dgm:t>
    </dgm:pt>
    <dgm:pt modelId="{7BF6D262-1E47-4AD3-A684-76112729B473}" type="parTrans" cxnId="{DB13DE70-A329-40FF-8915-C244E2273EC4}">
      <dgm:prSet/>
      <dgm:spPr/>
      <dgm:t>
        <a:bodyPr/>
        <a:lstStyle/>
        <a:p>
          <a:endParaRPr lang="hr-HR"/>
        </a:p>
      </dgm:t>
    </dgm:pt>
    <dgm:pt modelId="{11CE3033-39BF-4931-968C-A70238F30B81}" type="sibTrans" cxnId="{DB13DE70-A329-40FF-8915-C244E2273EC4}">
      <dgm:prSet/>
      <dgm:spPr/>
      <dgm:t>
        <a:bodyPr/>
        <a:lstStyle/>
        <a:p>
          <a:endParaRPr lang="hr-HR"/>
        </a:p>
      </dgm:t>
    </dgm:pt>
    <dgm:pt modelId="{282594DD-0979-4AD6-A31D-F8B4FA4C5238}">
      <dgm:prSet/>
      <dgm:spPr>
        <a:solidFill>
          <a:schemeClr val="bg2">
            <a:lumMod val="20000"/>
            <a:lumOff val="80000"/>
            <a:alpha val="90000"/>
          </a:schemeClr>
        </a:solidFill>
        <a:effectLst>
          <a:glow rad="228600">
            <a:schemeClr val="accent2">
              <a:satMod val="175000"/>
              <a:alpha val="40000"/>
            </a:schemeClr>
          </a:glow>
        </a:effectLst>
      </dgm:spPr>
      <dgm:t>
        <a:bodyPr/>
        <a:lstStyle/>
        <a:p>
          <a:pPr algn="ctr"/>
          <a:endParaRPr lang="hr-HR" dirty="0"/>
        </a:p>
      </dgm:t>
    </dgm:pt>
    <dgm:pt modelId="{9A546539-EA4D-466F-BE31-1971BBE455AA}" type="parTrans" cxnId="{8FBD9BD7-EF81-44D9-A50D-718206C74271}">
      <dgm:prSet/>
      <dgm:spPr/>
      <dgm:t>
        <a:bodyPr/>
        <a:lstStyle/>
        <a:p>
          <a:endParaRPr lang="hr-HR"/>
        </a:p>
      </dgm:t>
    </dgm:pt>
    <dgm:pt modelId="{845EF0B5-C8FB-488A-B320-93E6111D099E}" type="sibTrans" cxnId="{8FBD9BD7-EF81-44D9-A50D-718206C74271}">
      <dgm:prSet/>
      <dgm:spPr/>
      <dgm:t>
        <a:bodyPr/>
        <a:lstStyle/>
        <a:p>
          <a:endParaRPr lang="hr-HR"/>
        </a:p>
      </dgm:t>
    </dgm:pt>
    <dgm:pt modelId="{BB90AE33-D9B8-4DFA-A63F-B9C126CCA2D6}">
      <dgm:prSet/>
      <dgm:spPr>
        <a:solidFill>
          <a:schemeClr val="bg2">
            <a:lumMod val="20000"/>
            <a:lumOff val="80000"/>
            <a:alpha val="90000"/>
          </a:schemeClr>
        </a:solidFill>
        <a:effectLst>
          <a:glow rad="228600">
            <a:schemeClr val="accent2">
              <a:satMod val="175000"/>
              <a:alpha val="40000"/>
            </a:schemeClr>
          </a:glow>
        </a:effectLst>
      </dgm:spPr>
      <dgm:t>
        <a:bodyPr/>
        <a:lstStyle/>
        <a:p>
          <a:pPr algn="l"/>
          <a:endParaRPr lang="hr-HR" dirty="0"/>
        </a:p>
      </dgm:t>
    </dgm:pt>
    <dgm:pt modelId="{66FA134F-C9A8-4DBC-B2DC-0BC36CECA540}" type="parTrans" cxnId="{C3B70C92-4F2B-483F-9BFB-1EF972E2D2F4}">
      <dgm:prSet/>
      <dgm:spPr/>
      <dgm:t>
        <a:bodyPr/>
        <a:lstStyle/>
        <a:p>
          <a:endParaRPr lang="hr-HR"/>
        </a:p>
      </dgm:t>
    </dgm:pt>
    <dgm:pt modelId="{2BE47806-8909-4727-B8A3-321D377BD7FC}" type="sibTrans" cxnId="{C3B70C92-4F2B-483F-9BFB-1EF972E2D2F4}">
      <dgm:prSet/>
      <dgm:spPr/>
      <dgm:t>
        <a:bodyPr/>
        <a:lstStyle/>
        <a:p>
          <a:endParaRPr lang="hr-HR"/>
        </a:p>
      </dgm:t>
    </dgm:pt>
    <dgm:pt modelId="{8AC6C8E7-13F5-4C98-8831-023D8F9BB160}">
      <dgm:prSet/>
      <dgm:spPr>
        <a:solidFill>
          <a:schemeClr val="bg2">
            <a:lumMod val="20000"/>
            <a:lumOff val="80000"/>
            <a:alpha val="90000"/>
          </a:schemeClr>
        </a:solidFill>
        <a:effectLst>
          <a:glow rad="228600">
            <a:schemeClr val="accent2">
              <a:satMod val="175000"/>
              <a:alpha val="40000"/>
            </a:schemeClr>
          </a:glow>
        </a:effectLst>
      </dgm:spPr>
      <dgm:t>
        <a:bodyPr/>
        <a:lstStyle/>
        <a:p>
          <a:pPr algn="l"/>
          <a:endParaRPr lang="hr-HR" dirty="0"/>
        </a:p>
      </dgm:t>
    </dgm:pt>
    <dgm:pt modelId="{279ACF0D-3A90-4218-A545-AC301624EFF7}" type="parTrans" cxnId="{E54175C1-F24D-4A0F-8CB9-41B32F47F0D0}">
      <dgm:prSet/>
      <dgm:spPr/>
      <dgm:t>
        <a:bodyPr/>
        <a:lstStyle/>
        <a:p>
          <a:endParaRPr lang="hr-HR"/>
        </a:p>
      </dgm:t>
    </dgm:pt>
    <dgm:pt modelId="{D38AF64D-6AF4-4929-89C4-9BC54E4EC741}" type="sibTrans" cxnId="{E54175C1-F24D-4A0F-8CB9-41B32F47F0D0}">
      <dgm:prSet/>
      <dgm:spPr/>
      <dgm:t>
        <a:bodyPr/>
        <a:lstStyle/>
        <a:p>
          <a:endParaRPr lang="hr-HR"/>
        </a:p>
      </dgm:t>
    </dgm:pt>
    <dgm:pt modelId="{F45EE396-03A6-4AD7-A09F-DD89C9EA1BA4}">
      <dgm:prSet/>
      <dgm:spPr>
        <a:solidFill>
          <a:schemeClr val="bg2">
            <a:lumMod val="20000"/>
            <a:lumOff val="80000"/>
            <a:alpha val="90000"/>
          </a:schemeClr>
        </a:solidFill>
        <a:effectLst>
          <a:glow rad="228600">
            <a:schemeClr val="accent2">
              <a:satMod val="175000"/>
              <a:alpha val="40000"/>
            </a:schemeClr>
          </a:glow>
        </a:effectLst>
      </dgm:spPr>
      <dgm:t>
        <a:bodyPr/>
        <a:lstStyle/>
        <a:p>
          <a:pPr algn="l"/>
          <a:endParaRPr lang="hr-HR" dirty="0"/>
        </a:p>
      </dgm:t>
    </dgm:pt>
    <dgm:pt modelId="{C0339B92-8F90-4DB6-AF8F-53DA508B60D5}" type="parTrans" cxnId="{67F3A0F2-DDD7-486B-894B-D14B57C8DA76}">
      <dgm:prSet/>
      <dgm:spPr/>
      <dgm:t>
        <a:bodyPr/>
        <a:lstStyle/>
        <a:p>
          <a:endParaRPr lang="hr-HR"/>
        </a:p>
      </dgm:t>
    </dgm:pt>
    <dgm:pt modelId="{458E3412-2048-4CF0-9829-DEF713687D0C}" type="sibTrans" cxnId="{67F3A0F2-DDD7-486B-894B-D14B57C8DA76}">
      <dgm:prSet/>
      <dgm:spPr/>
      <dgm:t>
        <a:bodyPr/>
        <a:lstStyle/>
        <a:p>
          <a:endParaRPr lang="hr-HR"/>
        </a:p>
      </dgm:t>
    </dgm:pt>
    <dgm:pt modelId="{5B94A74B-C461-4647-A745-BD4658ECF634}">
      <dgm:prSet/>
      <dgm:spPr>
        <a:solidFill>
          <a:schemeClr val="bg2">
            <a:lumMod val="20000"/>
            <a:lumOff val="80000"/>
            <a:alpha val="90000"/>
          </a:schemeClr>
        </a:solidFill>
        <a:effectLst>
          <a:glow rad="228600">
            <a:schemeClr val="accent2">
              <a:satMod val="175000"/>
              <a:alpha val="40000"/>
            </a:schemeClr>
          </a:glow>
        </a:effectLst>
      </dgm:spPr>
      <dgm:t>
        <a:bodyPr/>
        <a:lstStyle/>
        <a:p>
          <a:r>
            <a:rPr lang="hr-HR" dirty="0" smtClean="0">
              <a:solidFill>
                <a:schemeClr val="bg1">
                  <a:lumMod val="65000"/>
                  <a:lumOff val="35000"/>
                </a:schemeClr>
              </a:solidFill>
            </a:rPr>
            <a:t>bez ugovora/bez odobrenja udruge,</a:t>
          </a:r>
          <a:endParaRPr lang="hr-HR" dirty="0">
            <a:solidFill>
              <a:schemeClr val="bg1">
                <a:lumMod val="65000"/>
                <a:lumOff val="35000"/>
              </a:schemeClr>
            </a:solidFill>
          </a:endParaRPr>
        </a:p>
      </dgm:t>
    </dgm:pt>
    <dgm:pt modelId="{B3042B16-825C-4E15-91A1-D880AD8BE13E}" type="parTrans" cxnId="{EF8DE131-CA2D-4516-BC5B-894E4B5E4BEE}">
      <dgm:prSet/>
      <dgm:spPr/>
      <dgm:t>
        <a:bodyPr/>
        <a:lstStyle/>
        <a:p>
          <a:endParaRPr lang="hr-HR"/>
        </a:p>
      </dgm:t>
    </dgm:pt>
    <dgm:pt modelId="{3F765D6E-EB59-43D9-8C28-050D948922AF}" type="sibTrans" cxnId="{EF8DE131-CA2D-4516-BC5B-894E4B5E4BEE}">
      <dgm:prSet/>
      <dgm:spPr/>
      <dgm:t>
        <a:bodyPr/>
        <a:lstStyle/>
        <a:p>
          <a:endParaRPr lang="hr-HR"/>
        </a:p>
      </dgm:t>
    </dgm:pt>
    <dgm:pt modelId="{8720EF08-27CF-403B-ABB4-4738574E8DA0}">
      <dgm:prSet/>
      <dgm:spPr>
        <a:solidFill>
          <a:schemeClr val="bg2">
            <a:lumMod val="20000"/>
            <a:lumOff val="80000"/>
            <a:alpha val="90000"/>
          </a:schemeClr>
        </a:solidFill>
        <a:effectLst>
          <a:glow rad="228600">
            <a:schemeClr val="accent2">
              <a:satMod val="175000"/>
              <a:alpha val="40000"/>
            </a:schemeClr>
          </a:glow>
        </a:effectLst>
      </dgm:spPr>
      <dgm:t>
        <a:bodyPr/>
        <a:lstStyle/>
        <a:p>
          <a:pPr algn="ctr"/>
          <a:r>
            <a:rPr lang="hr-HR" dirty="0" smtClean="0">
              <a:solidFill>
                <a:schemeClr val="bg1">
                  <a:lumMod val="50000"/>
                  <a:lumOff val="50000"/>
                </a:schemeClr>
              </a:solidFill>
            </a:rPr>
            <a:t>TUŽENIK</a:t>
          </a:r>
          <a:endParaRPr lang="hr-HR" dirty="0">
            <a:solidFill>
              <a:schemeClr val="bg1">
                <a:lumMod val="50000"/>
                <a:lumOff val="50000"/>
              </a:schemeClr>
            </a:solidFill>
          </a:endParaRPr>
        </a:p>
      </dgm:t>
    </dgm:pt>
    <dgm:pt modelId="{E7C58927-3377-4604-8965-1C10D5E8A692}" type="parTrans" cxnId="{2604A4E1-9747-4960-8D01-B314D097E6D2}">
      <dgm:prSet/>
      <dgm:spPr/>
      <dgm:t>
        <a:bodyPr/>
        <a:lstStyle/>
        <a:p>
          <a:endParaRPr lang="hr-HR"/>
        </a:p>
      </dgm:t>
    </dgm:pt>
    <dgm:pt modelId="{3553A07E-DE43-4CAF-92B0-CE50B2BF8104}" type="sibTrans" cxnId="{2604A4E1-9747-4960-8D01-B314D097E6D2}">
      <dgm:prSet/>
      <dgm:spPr/>
      <dgm:t>
        <a:bodyPr/>
        <a:lstStyle/>
        <a:p>
          <a:endParaRPr lang="hr-HR"/>
        </a:p>
      </dgm:t>
    </dgm:pt>
    <dgm:pt modelId="{8EE7FA43-2E53-4F70-A65E-24B25595E335}">
      <dgm:prSet/>
      <dgm:spPr>
        <a:solidFill>
          <a:schemeClr val="bg2">
            <a:lumMod val="20000"/>
            <a:lumOff val="80000"/>
            <a:alpha val="90000"/>
          </a:schemeClr>
        </a:solidFill>
        <a:effectLst>
          <a:glow rad="228600">
            <a:schemeClr val="accent2">
              <a:satMod val="175000"/>
              <a:alpha val="40000"/>
            </a:schemeClr>
          </a:glow>
        </a:effectLst>
      </dgm:spPr>
      <dgm:t>
        <a:bodyPr/>
        <a:lstStyle/>
        <a:p>
          <a:pPr algn="ctr"/>
          <a:endParaRPr lang="hr-HR" dirty="0"/>
        </a:p>
      </dgm:t>
    </dgm:pt>
    <dgm:pt modelId="{2AA35F6E-10CD-4CC3-ADF2-365EF99E44C4}" type="parTrans" cxnId="{6C650BD3-5BC9-47BB-B011-E0BEF553DFBB}">
      <dgm:prSet/>
      <dgm:spPr/>
      <dgm:t>
        <a:bodyPr/>
        <a:lstStyle/>
        <a:p>
          <a:endParaRPr lang="hr-HR"/>
        </a:p>
      </dgm:t>
    </dgm:pt>
    <dgm:pt modelId="{ACEDFB15-706B-41B9-9AED-EF8B7FF7595F}" type="sibTrans" cxnId="{6C650BD3-5BC9-47BB-B011-E0BEF553DFBB}">
      <dgm:prSet/>
      <dgm:spPr/>
      <dgm:t>
        <a:bodyPr/>
        <a:lstStyle/>
        <a:p>
          <a:endParaRPr lang="hr-HR"/>
        </a:p>
      </dgm:t>
    </dgm:pt>
    <dgm:pt modelId="{1A5A33BF-DFF7-40A1-A618-1D3A73E067A0}">
      <dgm:prSet/>
      <dgm:spPr>
        <a:solidFill>
          <a:schemeClr val="bg2">
            <a:lumMod val="20000"/>
            <a:lumOff val="80000"/>
            <a:alpha val="90000"/>
          </a:schemeClr>
        </a:solidFill>
        <a:effectLst>
          <a:glow rad="228600">
            <a:schemeClr val="accent2">
              <a:satMod val="175000"/>
              <a:alpha val="40000"/>
            </a:schemeClr>
          </a:glow>
        </a:effectLst>
      </dgm:spPr>
      <dgm:t>
        <a:bodyPr/>
        <a:lstStyle/>
        <a:p>
          <a:pPr algn="ctr"/>
          <a:endParaRPr lang="hr-HR" dirty="0"/>
        </a:p>
      </dgm:t>
    </dgm:pt>
    <dgm:pt modelId="{55B549BE-6581-4DA8-A24E-D0FE5564EADA}" type="parTrans" cxnId="{EEB2BEF4-9043-41EA-9CA7-B1F0F9CBE144}">
      <dgm:prSet/>
      <dgm:spPr/>
      <dgm:t>
        <a:bodyPr/>
        <a:lstStyle/>
        <a:p>
          <a:endParaRPr lang="hr-HR"/>
        </a:p>
      </dgm:t>
    </dgm:pt>
    <dgm:pt modelId="{DAC3A9F0-FA77-4688-B26B-83103217BEE1}" type="sibTrans" cxnId="{EEB2BEF4-9043-41EA-9CA7-B1F0F9CBE144}">
      <dgm:prSet/>
      <dgm:spPr/>
      <dgm:t>
        <a:bodyPr/>
        <a:lstStyle/>
        <a:p>
          <a:endParaRPr lang="hr-HR"/>
        </a:p>
      </dgm:t>
    </dgm:pt>
    <dgm:pt modelId="{3A26C93F-099F-411D-8FFB-96692AA5B8DF}">
      <dgm:prSet/>
      <dgm:spPr>
        <a:solidFill>
          <a:schemeClr val="bg2">
            <a:lumMod val="20000"/>
            <a:lumOff val="80000"/>
            <a:alpha val="90000"/>
          </a:schemeClr>
        </a:solidFill>
        <a:effectLst>
          <a:glow rad="228600">
            <a:schemeClr val="accent2">
              <a:satMod val="175000"/>
              <a:alpha val="40000"/>
            </a:schemeClr>
          </a:glow>
        </a:effectLst>
      </dgm:spPr>
      <dgm:t>
        <a:bodyPr/>
        <a:lstStyle/>
        <a:p>
          <a:pPr algn="ctr"/>
          <a:endParaRPr lang="hr-HR" dirty="0"/>
        </a:p>
      </dgm:t>
    </dgm:pt>
    <dgm:pt modelId="{DA76DC4D-F1DE-4DC3-89CA-CE5534FFE285}" type="parTrans" cxnId="{0DAA1A46-AD9E-4B48-9602-30058D21D47C}">
      <dgm:prSet/>
      <dgm:spPr/>
      <dgm:t>
        <a:bodyPr/>
        <a:lstStyle/>
        <a:p>
          <a:endParaRPr lang="hr-HR"/>
        </a:p>
      </dgm:t>
    </dgm:pt>
    <dgm:pt modelId="{C77DECFC-4D21-4082-A753-7DBE5B7B8563}" type="sibTrans" cxnId="{0DAA1A46-AD9E-4B48-9602-30058D21D47C}">
      <dgm:prSet/>
      <dgm:spPr/>
      <dgm:t>
        <a:bodyPr/>
        <a:lstStyle/>
        <a:p>
          <a:endParaRPr lang="hr-HR"/>
        </a:p>
      </dgm:t>
    </dgm:pt>
    <dgm:pt modelId="{751BF43E-CCED-46E1-8B69-D7708C42F73C}">
      <dgm:prSet/>
      <dgm:spPr>
        <a:solidFill>
          <a:schemeClr val="bg2">
            <a:lumMod val="20000"/>
            <a:lumOff val="80000"/>
            <a:alpha val="90000"/>
          </a:schemeClr>
        </a:solidFill>
        <a:effectLst>
          <a:glow rad="228600">
            <a:schemeClr val="accent2">
              <a:satMod val="175000"/>
              <a:alpha val="40000"/>
            </a:schemeClr>
          </a:glow>
        </a:effectLst>
      </dgm:spPr>
      <dgm:t>
        <a:bodyPr/>
        <a:lstStyle/>
        <a:p>
          <a:r>
            <a:rPr lang="hr-HR" dirty="0" smtClean="0">
              <a:solidFill>
                <a:schemeClr val="bg1">
                  <a:lumMod val="65000"/>
                  <a:lumOff val="35000"/>
                </a:schemeClr>
              </a:solidFill>
            </a:rPr>
            <a:t>kolektivno ostavrivanjenje-presumpcija povrede</a:t>
          </a:r>
          <a:endParaRPr lang="hr-HR" dirty="0">
            <a:solidFill>
              <a:schemeClr val="bg1">
                <a:lumMod val="65000"/>
                <a:lumOff val="35000"/>
              </a:schemeClr>
            </a:solidFill>
          </a:endParaRPr>
        </a:p>
      </dgm:t>
    </dgm:pt>
    <dgm:pt modelId="{D3AB12D5-DBC1-4622-B485-E1532805EAB6}" type="parTrans" cxnId="{F8CCE914-B99E-4A47-9883-5B28C006F972}">
      <dgm:prSet/>
      <dgm:spPr/>
      <dgm:t>
        <a:bodyPr/>
        <a:lstStyle/>
        <a:p>
          <a:endParaRPr lang="hr-HR"/>
        </a:p>
      </dgm:t>
    </dgm:pt>
    <dgm:pt modelId="{072220CA-CB72-4269-B0ED-17669735D521}" type="sibTrans" cxnId="{F8CCE914-B99E-4A47-9883-5B28C006F972}">
      <dgm:prSet/>
      <dgm:spPr/>
      <dgm:t>
        <a:bodyPr/>
        <a:lstStyle/>
        <a:p>
          <a:endParaRPr lang="hr-HR"/>
        </a:p>
      </dgm:t>
    </dgm:pt>
    <dgm:pt modelId="{6C15C7B1-B09C-465E-91D8-378E2E9F854F}" type="pres">
      <dgm:prSet presAssocID="{6E8CD26D-D908-4F9C-BC29-EA9A22BB0E5A}" presName="diagram" presStyleCnt="0">
        <dgm:presLayoutVars>
          <dgm:dir/>
          <dgm:animLvl val="lvl"/>
          <dgm:resizeHandles val="exact"/>
        </dgm:presLayoutVars>
      </dgm:prSet>
      <dgm:spPr/>
    </dgm:pt>
    <dgm:pt modelId="{08088440-669C-48E5-ACAE-C9AB94B47739}" type="pres">
      <dgm:prSet presAssocID="{1502836D-D75A-4C74-BA26-8F1EA24E47A4}" presName="compNode" presStyleCnt="0"/>
      <dgm:spPr/>
    </dgm:pt>
    <dgm:pt modelId="{0EF10703-A057-4D13-8DAC-F6251DF6FD3F}" type="pres">
      <dgm:prSet presAssocID="{1502836D-D75A-4C74-BA26-8F1EA24E47A4}" presName="childRect" presStyleLbl="bgAcc1" presStyleIdx="0" presStyleCnt="3" custScaleY="98320" custLinFactNeighborX="-231" custLinFactNeighborY="16209">
        <dgm:presLayoutVars>
          <dgm:bulletEnabled val="1"/>
        </dgm:presLayoutVars>
      </dgm:prSet>
      <dgm:spPr/>
      <dgm:t>
        <a:bodyPr/>
        <a:lstStyle/>
        <a:p>
          <a:endParaRPr lang="hr-HR"/>
        </a:p>
      </dgm:t>
    </dgm:pt>
    <dgm:pt modelId="{1F1B57CE-163B-4171-8C05-9B29747F4FBB}" type="pres">
      <dgm:prSet presAssocID="{1502836D-D75A-4C74-BA26-8F1EA24E47A4}" presName="parentText" presStyleLbl="node1" presStyleIdx="0" presStyleCnt="0">
        <dgm:presLayoutVars>
          <dgm:chMax val="0"/>
          <dgm:bulletEnabled val="1"/>
        </dgm:presLayoutVars>
      </dgm:prSet>
      <dgm:spPr/>
      <dgm:t>
        <a:bodyPr/>
        <a:lstStyle/>
        <a:p>
          <a:endParaRPr lang="hr-HR"/>
        </a:p>
      </dgm:t>
    </dgm:pt>
    <dgm:pt modelId="{DC62161E-3830-48A3-AF2B-3F1F93065FA1}" type="pres">
      <dgm:prSet presAssocID="{1502836D-D75A-4C74-BA26-8F1EA24E47A4}" presName="parentRect" presStyleLbl="alignNode1" presStyleIdx="0" presStyleCnt="3" custScaleY="117668" custLinFactNeighborX="-232" custLinFactNeighborY="49373"/>
      <dgm:spPr/>
      <dgm:t>
        <a:bodyPr/>
        <a:lstStyle/>
        <a:p>
          <a:endParaRPr lang="hr-HR"/>
        </a:p>
      </dgm:t>
    </dgm:pt>
    <dgm:pt modelId="{8C8F355E-EA77-4EBD-8C20-5166B8B8FFF2}" type="pres">
      <dgm:prSet presAssocID="{1502836D-D75A-4C74-BA26-8F1EA24E47A4}" presName="adorn" presStyleLbl="fgAccFollowNode1" presStyleIdx="0" presStyleCnt="3" custLinFactNeighborX="21273" custLinFactNeighborY="31175"/>
      <dgm:spPr>
        <a:solidFill>
          <a:schemeClr val="accent2">
            <a:alpha val="90000"/>
          </a:schemeClr>
        </a:solidFill>
      </dgm:spPr>
    </dgm:pt>
    <dgm:pt modelId="{D1277DC7-1E9A-4ACD-B1ED-6A4CE7004352}" type="pres">
      <dgm:prSet presAssocID="{E44146C9-33FC-477B-8C58-BE000B54D9F6}" presName="sibTrans" presStyleLbl="sibTrans2D1" presStyleIdx="0" presStyleCnt="0"/>
      <dgm:spPr/>
      <dgm:t>
        <a:bodyPr/>
        <a:lstStyle/>
        <a:p>
          <a:endParaRPr lang="hr-HR"/>
        </a:p>
      </dgm:t>
    </dgm:pt>
    <dgm:pt modelId="{AE85C797-A838-43F3-B40B-88C98D14168F}" type="pres">
      <dgm:prSet presAssocID="{F13BFA59-FC60-4E48-B4D2-F3CE0016D216}" presName="compNode" presStyleCnt="0"/>
      <dgm:spPr/>
    </dgm:pt>
    <dgm:pt modelId="{9F05FB2F-9E07-445F-8166-FDC234626C3B}" type="pres">
      <dgm:prSet presAssocID="{F13BFA59-FC60-4E48-B4D2-F3CE0016D216}" presName="childRect" presStyleLbl="bgAcc1" presStyleIdx="1" presStyleCnt="3" custScaleY="92814" custLinFactNeighborX="-257" custLinFactNeighborY="14832">
        <dgm:presLayoutVars>
          <dgm:bulletEnabled val="1"/>
        </dgm:presLayoutVars>
      </dgm:prSet>
      <dgm:spPr/>
      <dgm:t>
        <a:bodyPr/>
        <a:lstStyle/>
        <a:p>
          <a:endParaRPr lang="hr-HR"/>
        </a:p>
      </dgm:t>
    </dgm:pt>
    <dgm:pt modelId="{715C0663-B079-44C9-A64F-E4FF58905993}" type="pres">
      <dgm:prSet presAssocID="{F13BFA59-FC60-4E48-B4D2-F3CE0016D216}" presName="parentText" presStyleLbl="node1" presStyleIdx="0" presStyleCnt="0">
        <dgm:presLayoutVars>
          <dgm:chMax val="0"/>
          <dgm:bulletEnabled val="1"/>
        </dgm:presLayoutVars>
      </dgm:prSet>
      <dgm:spPr/>
      <dgm:t>
        <a:bodyPr/>
        <a:lstStyle/>
        <a:p>
          <a:endParaRPr lang="hr-HR"/>
        </a:p>
      </dgm:t>
    </dgm:pt>
    <dgm:pt modelId="{2838A63B-7DD5-4F88-A9F3-44DFE5160832}" type="pres">
      <dgm:prSet presAssocID="{F13BFA59-FC60-4E48-B4D2-F3CE0016D216}" presName="parentRect" presStyleLbl="alignNode1" presStyleIdx="1" presStyleCnt="3" custScaleY="129942" custLinFactNeighborX="-257" custLinFactNeighborY="49373"/>
      <dgm:spPr/>
      <dgm:t>
        <a:bodyPr/>
        <a:lstStyle/>
        <a:p>
          <a:endParaRPr lang="hr-HR"/>
        </a:p>
      </dgm:t>
    </dgm:pt>
    <dgm:pt modelId="{0618A4CD-1BC8-4BD6-AFC4-778E9407A6C4}" type="pres">
      <dgm:prSet presAssocID="{F13BFA59-FC60-4E48-B4D2-F3CE0016D216}" presName="adorn" presStyleLbl="fgAccFollowNode1" presStyleIdx="1" presStyleCnt="3" custLinFactNeighborX="21200" custLinFactNeighborY="25547"/>
      <dgm:spPr>
        <a:solidFill>
          <a:schemeClr val="accent2">
            <a:alpha val="90000"/>
          </a:schemeClr>
        </a:solidFill>
      </dgm:spPr>
    </dgm:pt>
    <dgm:pt modelId="{BF702EEA-47F0-42B3-847A-B9069DCF4B7A}" type="pres">
      <dgm:prSet presAssocID="{51A0C9B4-F2EC-4738-B71B-4AC6F9ACE9D7}" presName="sibTrans" presStyleLbl="sibTrans2D1" presStyleIdx="0" presStyleCnt="0"/>
      <dgm:spPr/>
      <dgm:t>
        <a:bodyPr/>
        <a:lstStyle/>
        <a:p>
          <a:endParaRPr lang="hr-HR"/>
        </a:p>
      </dgm:t>
    </dgm:pt>
    <dgm:pt modelId="{9B0D8F60-FA43-4D3C-AA8A-B948C90D0AB7}" type="pres">
      <dgm:prSet presAssocID="{7977959C-DA92-40BB-B48B-8A6F0567626A}" presName="compNode" presStyleCnt="0"/>
      <dgm:spPr/>
    </dgm:pt>
    <dgm:pt modelId="{222B2FA7-B13A-4F5B-A547-231C1718F58C}" type="pres">
      <dgm:prSet presAssocID="{7977959C-DA92-40BB-B48B-8A6F0567626A}" presName="childRect" presStyleLbl="bgAcc1" presStyleIdx="2" presStyleCnt="3" custLinFactNeighborX="-283" custLinFactNeighborY="16629">
        <dgm:presLayoutVars>
          <dgm:bulletEnabled val="1"/>
        </dgm:presLayoutVars>
      </dgm:prSet>
      <dgm:spPr/>
      <dgm:t>
        <a:bodyPr/>
        <a:lstStyle/>
        <a:p>
          <a:endParaRPr lang="hr-HR"/>
        </a:p>
      </dgm:t>
    </dgm:pt>
    <dgm:pt modelId="{A041DF75-B2A3-4EBB-AC61-E97F55956C09}" type="pres">
      <dgm:prSet presAssocID="{7977959C-DA92-40BB-B48B-8A6F0567626A}" presName="parentText" presStyleLbl="node1" presStyleIdx="0" presStyleCnt="0">
        <dgm:presLayoutVars>
          <dgm:chMax val="0"/>
          <dgm:bulletEnabled val="1"/>
        </dgm:presLayoutVars>
      </dgm:prSet>
      <dgm:spPr/>
      <dgm:t>
        <a:bodyPr/>
        <a:lstStyle/>
        <a:p>
          <a:endParaRPr lang="hr-HR"/>
        </a:p>
      </dgm:t>
    </dgm:pt>
    <dgm:pt modelId="{3C7633A6-0998-46FA-8CAE-2F33AC13E12A}" type="pres">
      <dgm:prSet presAssocID="{7977959C-DA92-40BB-B48B-8A6F0567626A}" presName="parentRect" presStyleLbl="alignNode1" presStyleIdx="2" presStyleCnt="3" custScaleY="130717" custLinFactNeighborX="-283" custLinFactNeighborY="54921"/>
      <dgm:spPr/>
      <dgm:t>
        <a:bodyPr/>
        <a:lstStyle/>
        <a:p>
          <a:endParaRPr lang="hr-HR"/>
        </a:p>
      </dgm:t>
    </dgm:pt>
    <dgm:pt modelId="{4F097124-A5F5-4314-A701-CEA3818E0F9F}" type="pres">
      <dgm:prSet presAssocID="{7977959C-DA92-40BB-B48B-8A6F0567626A}" presName="adorn" presStyleLbl="fgAccFollowNode1" presStyleIdx="2" presStyleCnt="3" custLinFactNeighborX="-4565" custLinFactNeighborY="21715"/>
      <dgm:spPr>
        <a:solidFill>
          <a:schemeClr val="accent2">
            <a:alpha val="90000"/>
          </a:schemeClr>
        </a:solidFill>
      </dgm:spPr>
    </dgm:pt>
  </dgm:ptLst>
  <dgm:cxnLst>
    <dgm:cxn modelId="{1351CFC3-AF33-4E46-BC61-9006FC4BC324}" type="presOf" srcId="{A3CD6963-DC11-4A29-AE97-52E410E0B168}" destId="{9F05FB2F-9E07-445F-8166-FDC234626C3B}" srcOrd="0" destOrd="3" presId="urn:microsoft.com/office/officeart/2005/8/layout/bList2"/>
    <dgm:cxn modelId="{6C650BD3-5BC9-47BB-B011-E0BEF553DFBB}" srcId="{7977959C-DA92-40BB-B48B-8A6F0567626A}" destId="{8EE7FA43-2E53-4F70-A65E-24B25595E335}" srcOrd="0" destOrd="0" parTransId="{2AA35F6E-10CD-4CC3-ADF2-365EF99E44C4}" sibTransId="{ACEDFB15-706B-41B9-9AED-EF8B7FF7595F}"/>
    <dgm:cxn modelId="{EF8DE131-CA2D-4516-BC5B-894E4B5E4BEE}" srcId="{1502836D-D75A-4C74-BA26-8F1EA24E47A4}" destId="{5B94A74B-C461-4647-A745-BD4658ECF634}" srcOrd="1" destOrd="0" parTransId="{B3042B16-825C-4E15-91A1-D880AD8BE13E}" sibTransId="{3F765D6E-EB59-43D9-8C28-050D948922AF}"/>
    <dgm:cxn modelId="{4E434963-60A8-4D28-9EFF-A55A1185B099}" type="presOf" srcId="{7977959C-DA92-40BB-B48B-8A6F0567626A}" destId="{3C7633A6-0998-46FA-8CAE-2F33AC13E12A}" srcOrd="1" destOrd="0" presId="urn:microsoft.com/office/officeart/2005/8/layout/bList2"/>
    <dgm:cxn modelId="{6959EC78-1EC3-4C0A-B14F-6437913B5D82}" type="presOf" srcId="{74529778-DEC3-49EA-B0CD-312FB4CB014A}" destId="{0EF10703-A057-4D13-8DAC-F6251DF6FD3F}" srcOrd="0" destOrd="2" presId="urn:microsoft.com/office/officeart/2005/8/layout/bList2"/>
    <dgm:cxn modelId="{A12A3729-9A72-448C-ABDB-A2AF14E71654}" srcId="{6E8CD26D-D908-4F9C-BC29-EA9A22BB0E5A}" destId="{1502836D-D75A-4C74-BA26-8F1EA24E47A4}" srcOrd="0" destOrd="0" parTransId="{C23B11BA-1A86-43E0-9AF5-F81F28A6142F}" sibTransId="{E44146C9-33FC-477B-8C58-BE000B54D9F6}"/>
    <dgm:cxn modelId="{EA7109CC-1940-4D84-A07B-49A406F8B072}" type="presOf" srcId="{5B94A74B-C461-4647-A745-BD4658ECF634}" destId="{0EF10703-A057-4D13-8DAC-F6251DF6FD3F}" srcOrd="0" destOrd="1" presId="urn:microsoft.com/office/officeart/2005/8/layout/bList2"/>
    <dgm:cxn modelId="{D09B3340-FA4C-4EDB-A192-85B86304761F}" srcId="{6E8CD26D-D908-4F9C-BC29-EA9A22BB0E5A}" destId="{F13BFA59-FC60-4E48-B4D2-F3CE0016D216}" srcOrd="1" destOrd="0" parTransId="{C76A90BC-C61D-41F4-8E5A-FD20FB69A415}" sibTransId="{51A0C9B4-F2EC-4738-B71B-4AC6F9ACE9D7}"/>
    <dgm:cxn modelId="{DCB2B490-0E2E-4CBC-AE47-B67676E5ADD6}" type="presOf" srcId="{7977959C-DA92-40BB-B48B-8A6F0567626A}" destId="{A041DF75-B2A3-4EBB-AC61-E97F55956C09}" srcOrd="0" destOrd="0" presId="urn:microsoft.com/office/officeart/2005/8/layout/bList2"/>
    <dgm:cxn modelId="{4307CC7C-BD23-406F-9C92-5A3DBE604000}" type="presOf" srcId="{51A0C9B4-F2EC-4738-B71B-4AC6F9ACE9D7}" destId="{BF702EEA-47F0-42B3-847A-B9069DCF4B7A}" srcOrd="0" destOrd="0" presId="urn:microsoft.com/office/officeart/2005/8/layout/bList2"/>
    <dgm:cxn modelId="{C3B70C92-4F2B-483F-9BFB-1EF972E2D2F4}" srcId="{F13BFA59-FC60-4E48-B4D2-F3CE0016D216}" destId="{BB90AE33-D9B8-4DFA-A63F-B9C126CCA2D6}" srcOrd="0" destOrd="0" parTransId="{66FA134F-C9A8-4DBC-B2DC-0BC36CECA540}" sibTransId="{2BE47806-8909-4727-B8A3-321D377BD7FC}"/>
    <dgm:cxn modelId="{3636FCEE-C7CC-4376-9121-AFE89E5962B4}" srcId="{6E8CD26D-D908-4F9C-BC29-EA9A22BB0E5A}" destId="{7977959C-DA92-40BB-B48B-8A6F0567626A}" srcOrd="2" destOrd="0" parTransId="{552D4E81-C9C3-4F6B-A658-1B8D55B03A08}" sibTransId="{005F722F-04C7-4AF5-B43E-691B72D1BBD5}"/>
    <dgm:cxn modelId="{E54175C1-F24D-4A0F-8CB9-41B32F47F0D0}" srcId="{F13BFA59-FC60-4E48-B4D2-F3CE0016D216}" destId="{8AC6C8E7-13F5-4C98-8831-023D8F9BB160}" srcOrd="1" destOrd="0" parTransId="{279ACF0D-3A90-4218-A545-AC301624EFF7}" sibTransId="{D38AF64D-6AF4-4929-89C4-9BC54E4EC741}"/>
    <dgm:cxn modelId="{FA26A106-7A02-49EF-A8BC-D14085F4C24D}" type="presOf" srcId="{8AC6C8E7-13F5-4C98-8831-023D8F9BB160}" destId="{9F05FB2F-9E07-445F-8166-FDC234626C3B}" srcOrd="0" destOrd="1" presId="urn:microsoft.com/office/officeart/2005/8/layout/bList2"/>
    <dgm:cxn modelId="{9858C483-6BF2-429E-A523-2C9801B8074B}" type="presOf" srcId="{F45EE396-03A6-4AD7-A09F-DD89C9EA1BA4}" destId="{9F05FB2F-9E07-445F-8166-FDC234626C3B}" srcOrd="0" destOrd="2" presId="urn:microsoft.com/office/officeart/2005/8/layout/bList2"/>
    <dgm:cxn modelId="{EEB2BEF4-9043-41EA-9CA7-B1F0F9CBE144}" srcId="{7977959C-DA92-40BB-B48B-8A6F0567626A}" destId="{1A5A33BF-DFF7-40A1-A618-1D3A73E067A0}" srcOrd="1" destOrd="0" parTransId="{55B549BE-6581-4DA8-A24E-D0FE5564EADA}" sibTransId="{DAC3A9F0-FA77-4688-B26B-83103217BEE1}"/>
    <dgm:cxn modelId="{245917EF-9A08-467D-B40C-848CC30A800C}" type="presOf" srcId="{F13BFA59-FC60-4E48-B4D2-F3CE0016D216}" destId="{2838A63B-7DD5-4F88-A9F3-44DFE5160832}" srcOrd="1" destOrd="0" presId="urn:microsoft.com/office/officeart/2005/8/layout/bList2"/>
    <dgm:cxn modelId="{B11A5ECE-1AD1-4CA8-97F7-0C612CEFE2A0}" type="presOf" srcId="{3A26C93F-099F-411D-8FFB-96692AA5B8DF}" destId="{222B2FA7-B13A-4F5B-A547-231C1718F58C}" srcOrd="0" destOrd="2" presId="urn:microsoft.com/office/officeart/2005/8/layout/bList2"/>
    <dgm:cxn modelId="{B3ED2ACB-EBE6-4683-AE06-BF5EA803802E}" type="presOf" srcId="{1502836D-D75A-4C74-BA26-8F1EA24E47A4}" destId="{1F1B57CE-163B-4171-8C05-9B29747F4FBB}" srcOrd="0" destOrd="0" presId="urn:microsoft.com/office/officeart/2005/8/layout/bList2"/>
    <dgm:cxn modelId="{0DAA1A46-AD9E-4B48-9602-30058D21D47C}" srcId="{7977959C-DA92-40BB-B48B-8A6F0567626A}" destId="{3A26C93F-099F-411D-8FFB-96692AA5B8DF}" srcOrd="2" destOrd="0" parTransId="{DA76DC4D-F1DE-4DC3-89CA-CE5534FFE285}" sibTransId="{C77DECFC-4D21-4082-A753-7DBE5B7B8563}"/>
    <dgm:cxn modelId="{8E0CDC3A-3F9F-4C62-951A-202D4BE11A12}" type="presOf" srcId="{6E8CD26D-D908-4F9C-BC29-EA9A22BB0E5A}" destId="{6C15C7B1-B09C-465E-91D8-378E2E9F854F}" srcOrd="0" destOrd="0" presId="urn:microsoft.com/office/officeart/2005/8/layout/bList2"/>
    <dgm:cxn modelId="{1FE38F93-5F63-4BD4-BD82-958E240DDBB9}" type="presOf" srcId="{1502836D-D75A-4C74-BA26-8F1EA24E47A4}" destId="{DC62161E-3830-48A3-AF2B-3F1F93065FA1}" srcOrd="1" destOrd="0" presId="urn:microsoft.com/office/officeart/2005/8/layout/bList2"/>
    <dgm:cxn modelId="{F1A5DCFA-0581-4B0C-9057-EAABABD7EA2D}" type="presOf" srcId="{F13BFA59-FC60-4E48-B4D2-F3CE0016D216}" destId="{715C0663-B079-44C9-A64F-E4FF58905993}" srcOrd="0" destOrd="0" presId="urn:microsoft.com/office/officeart/2005/8/layout/bList2"/>
    <dgm:cxn modelId="{F8CCE914-B99E-4A47-9883-5B28C006F972}" srcId="{1502836D-D75A-4C74-BA26-8F1EA24E47A4}" destId="{751BF43E-CCED-46E1-8B69-D7708C42F73C}" srcOrd="3" destOrd="0" parTransId="{D3AB12D5-DBC1-4622-B485-E1532805EAB6}" sibTransId="{072220CA-CB72-4269-B0ED-17669735D521}"/>
    <dgm:cxn modelId="{9D91B33C-C8CE-42BB-8C97-983DFA5F1F02}" type="presOf" srcId="{751BF43E-CCED-46E1-8B69-D7708C42F73C}" destId="{0EF10703-A057-4D13-8DAC-F6251DF6FD3F}" srcOrd="0" destOrd="3" presId="urn:microsoft.com/office/officeart/2005/8/layout/bList2"/>
    <dgm:cxn modelId="{2EAE88A7-94C2-4592-9B54-A0917E1AFBFD}" srcId="{1502836D-D75A-4C74-BA26-8F1EA24E47A4}" destId="{74529778-DEC3-49EA-B0CD-312FB4CB014A}" srcOrd="2" destOrd="0" parTransId="{E079FD6D-8BE1-4F2E-AF23-37D8B3D40A44}" sibTransId="{1AC4D3B9-07F7-418C-A61B-B62CEA2C8F8B}"/>
    <dgm:cxn modelId="{6EAF8D01-6E72-4962-8A61-9060B8A619CB}" type="presOf" srcId="{1A5A33BF-DFF7-40A1-A618-1D3A73E067A0}" destId="{222B2FA7-B13A-4F5B-A547-231C1718F58C}" srcOrd="0" destOrd="1" presId="urn:microsoft.com/office/officeart/2005/8/layout/bList2"/>
    <dgm:cxn modelId="{CDE964C7-5E1B-45F3-9708-D26A390FF397}" srcId="{1502836D-D75A-4C74-BA26-8F1EA24E47A4}" destId="{7F3EDE9B-ED4E-422A-A342-41FB2CF518F4}" srcOrd="0" destOrd="0" parTransId="{8F569C26-0AE4-4B84-A07F-CC4B0DAE584F}" sibTransId="{29BEECBE-3F1B-43E2-8F00-379F79E71DA8}"/>
    <dgm:cxn modelId="{46BD83E2-2C2E-4779-98FF-E458D2287603}" type="presOf" srcId="{7F3EDE9B-ED4E-422A-A342-41FB2CF518F4}" destId="{0EF10703-A057-4D13-8DAC-F6251DF6FD3F}" srcOrd="0" destOrd="0" presId="urn:microsoft.com/office/officeart/2005/8/layout/bList2"/>
    <dgm:cxn modelId="{8FBD9BD7-EF81-44D9-A50D-718206C74271}" srcId="{F13BFA59-FC60-4E48-B4D2-F3CE0016D216}" destId="{282594DD-0979-4AD6-A31D-F8B4FA4C5238}" srcOrd="4" destOrd="0" parTransId="{9A546539-EA4D-466F-BE31-1971BBE455AA}" sibTransId="{845EF0B5-C8FB-488A-B320-93E6111D099E}"/>
    <dgm:cxn modelId="{2604A4E1-9747-4960-8D01-B314D097E6D2}" srcId="{7977959C-DA92-40BB-B48B-8A6F0567626A}" destId="{8720EF08-27CF-403B-ABB4-4738574E8DA0}" srcOrd="3" destOrd="0" parTransId="{E7C58927-3377-4604-8965-1C10D5E8A692}" sibTransId="{3553A07E-DE43-4CAF-92B0-CE50B2BF8104}"/>
    <dgm:cxn modelId="{67F3A0F2-DDD7-486B-894B-D14B57C8DA76}" srcId="{F13BFA59-FC60-4E48-B4D2-F3CE0016D216}" destId="{F45EE396-03A6-4AD7-A09F-DD89C9EA1BA4}" srcOrd="2" destOrd="0" parTransId="{C0339B92-8F90-4DB6-AF8F-53DA508B60D5}" sibTransId="{458E3412-2048-4CF0-9829-DEF713687D0C}"/>
    <dgm:cxn modelId="{94801694-FB64-4976-8A54-3C2765A245FE}" type="presOf" srcId="{8720EF08-27CF-403B-ABB4-4738574E8DA0}" destId="{222B2FA7-B13A-4F5B-A547-231C1718F58C}" srcOrd="0" destOrd="3" presId="urn:microsoft.com/office/officeart/2005/8/layout/bList2"/>
    <dgm:cxn modelId="{DB13DE70-A329-40FF-8915-C244E2273EC4}" srcId="{F13BFA59-FC60-4E48-B4D2-F3CE0016D216}" destId="{A3CD6963-DC11-4A29-AE97-52E410E0B168}" srcOrd="3" destOrd="0" parTransId="{7BF6D262-1E47-4AD3-A684-76112729B473}" sibTransId="{11CE3033-39BF-4931-968C-A70238F30B81}"/>
    <dgm:cxn modelId="{3F111D49-97B5-427D-BC0E-5E99766FF31D}" type="presOf" srcId="{8EE7FA43-2E53-4F70-A65E-24B25595E335}" destId="{222B2FA7-B13A-4F5B-A547-231C1718F58C}" srcOrd="0" destOrd="0" presId="urn:microsoft.com/office/officeart/2005/8/layout/bList2"/>
    <dgm:cxn modelId="{2CC10F71-6032-4D38-B947-A3977F4BD55D}" type="presOf" srcId="{282594DD-0979-4AD6-A31D-F8B4FA4C5238}" destId="{9F05FB2F-9E07-445F-8166-FDC234626C3B}" srcOrd="0" destOrd="4" presId="urn:microsoft.com/office/officeart/2005/8/layout/bList2"/>
    <dgm:cxn modelId="{4D002266-6C18-48DC-A95C-0B953C6CB617}" type="presOf" srcId="{BB90AE33-D9B8-4DFA-A63F-B9C126CCA2D6}" destId="{9F05FB2F-9E07-445F-8166-FDC234626C3B}" srcOrd="0" destOrd="0" presId="urn:microsoft.com/office/officeart/2005/8/layout/bList2"/>
    <dgm:cxn modelId="{D22CD68A-F302-495C-8F67-5062F9BBE47D}" type="presOf" srcId="{E44146C9-33FC-477B-8C58-BE000B54D9F6}" destId="{D1277DC7-1E9A-4ACD-B1ED-6A4CE7004352}" srcOrd="0" destOrd="0" presId="urn:microsoft.com/office/officeart/2005/8/layout/bList2"/>
    <dgm:cxn modelId="{34212E96-1CAC-47D8-ADDB-D9E7ADD0783D}" type="presParOf" srcId="{6C15C7B1-B09C-465E-91D8-378E2E9F854F}" destId="{08088440-669C-48E5-ACAE-C9AB94B47739}" srcOrd="0" destOrd="0" presId="urn:microsoft.com/office/officeart/2005/8/layout/bList2"/>
    <dgm:cxn modelId="{EC9159B6-CD84-4C9A-AE90-68462304D567}" type="presParOf" srcId="{08088440-669C-48E5-ACAE-C9AB94B47739}" destId="{0EF10703-A057-4D13-8DAC-F6251DF6FD3F}" srcOrd="0" destOrd="0" presId="urn:microsoft.com/office/officeart/2005/8/layout/bList2"/>
    <dgm:cxn modelId="{6FC63994-766C-46C3-8961-D5820EEAF793}" type="presParOf" srcId="{08088440-669C-48E5-ACAE-C9AB94B47739}" destId="{1F1B57CE-163B-4171-8C05-9B29747F4FBB}" srcOrd="1" destOrd="0" presId="urn:microsoft.com/office/officeart/2005/8/layout/bList2"/>
    <dgm:cxn modelId="{A32A6671-9F83-4964-9167-C8C2C9F5D0D1}" type="presParOf" srcId="{08088440-669C-48E5-ACAE-C9AB94B47739}" destId="{DC62161E-3830-48A3-AF2B-3F1F93065FA1}" srcOrd="2" destOrd="0" presId="urn:microsoft.com/office/officeart/2005/8/layout/bList2"/>
    <dgm:cxn modelId="{42AF6C4E-043B-4CDF-B245-49D8F97A15FB}" type="presParOf" srcId="{08088440-669C-48E5-ACAE-C9AB94B47739}" destId="{8C8F355E-EA77-4EBD-8C20-5166B8B8FFF2}" srcOrd="3" destOrd="0" presId="urn:microsoft.com/office/officeart/2005/8/layout/bList2"/>
    <dgm:cxn modelId="{3CC99C3E-8DC4-4083-AD24-B15229F828FE}" type="presParOf" srcId="{6C15C7B1-B09C-465E-91D8-378E2E9F854F}" destId="{D1277DC7-1E9A-4ACD-B1ED-6A4CE7004352}" srcOrd="1" destOrd="0" presId="urn:microsoft.com/office/officeart/2005/8/layout/bList2"/>
    <dgm:cxn modelId="{8810A1A8-F8D6-47A1-BA2F-2C2FBFE16239}" type="presParOf" srcId="{6C15C7B1-B09C-465E-91D8-378E2E9F854F}" destId="{AE85C797-A838-43F3-B40B-88C98D14168F}" srcOrd="2" destOrd="0" presId="urn:microsoft.com/office/officeart/2005/8/layout/bList2"/>
    <dgm:cxn modelId="{7300826C-D8B3-458E-AE73-39D0A7356C50}" type="presParOf" srcId="{AE85C797-A838-43F3-B40B-88C98D14168F}" destId="{9F05FB2F-9E07-445F-8166-FDC234626C3B}" srcOrd="0" destOrd="0" presId="urn:microsoft.com/office/officeart/2005/8/layout/bList2"/>
    <dgm:cxn modelId="{036314FD-9DC5-4B88-B3C2-56B532EB233F}" type="presParOf" srcId="{AE85C797-A838-43F3-B40B-88C98D14168F}" destId="{715C0663-B079-44C9-A64F-E4FF58905993}" srcOrd="1" destOrd="0" presId="urn:microsoft.com/office/officeart/2005/8/layout/bList2"/>
    <dgm:cxn modelId="{FD0B5895-5F97-41DE-A519-EFCA51606D20}" type="presParOf" srcId="{AE85C797-A838-43F3-B40B-88C98D14168F}" destId="{2838A63B-7DD5-4F88-A9F3-44DFE5160832}" srcOrd="2" destOrd="0" presId="urn:microsoft.com/office/officeart/2005/8/layout/bList2"/>
    <dgm:cxn modelId="{721CB1CE-C256-476D-AD8D-BDB63B32F7D4}" type="presParOf" srcId="{AE85C797-A838-43F3-B40B-88C98D14168F}" destId="{0618A4CD-1BC8-4BD6-AFC4-778E9407A6C4}" srcOrd="3" destOrd="0" presId="urn:microsoft.com/office/officeart/2005/8/layout/bList2"/>
    <dgm:cxn modelId="{B8B1BB96-5EC4-4F97-9D6D-B34CA5051121}" type="presParOf" srcId="{6C15C7B1-B09C-465E-91D8-378E2E9F854F}" destId="{BF702EEA-47F0-42B3-847A-B9069DCF4B7A}" srcOrd="3" destOrd="0" presId="urn:microsoft.com/office/officeart/2005/8/layout/bList2"/>
    <dgm:cxn modelId="{91DCF412-586A-4F45-9CEC-9DC6E31F19F4}" type="presParOf" srcId="{6C15C7B1-B09C-465E-91D8-378E2E9F854F}" destId="{9B0D8F60-FA43-4D3C-AA8A-B948C90D0AB7}" srcOrd="4" destOrd="0" presId="urn:microsoft.com/office/officeart/2005/8/layout/bList2"/>
    <dgm:cxn modelId="{A50A5728-19A6-4311-B106-A09BAD60C353}" type="presParOf" srcId="{9B0D8F60-FA43-4D3C-AA8A-B948C90D0AB7}" destId="{222B2FA7-B13A-4F5B-A547-231C1718F58C}" srcOrd="0" destOrd="0" presId="urn:microsoft.com/office/officeart/2005/8/layout/bList2"/>
    <dgm:cxn modelId="{8B284A1D-0AFA-47CE-A493-38683ECEF3FC}" type="presParOf" srcId="{9B0D8F60-FA43-4D3C-AA8A-B948C90D0AB7}" destId="{A041DF75-B2A3-4EBB-AC61-E97F55956C09}" srcOrd="1" destOrd="0" presId="urn:microsoft.com/office/officeart/2005/8/layout/bList2"/>
    <dgm:cxn modelId="{CD010C9D-9107-4C08-B6FA-15E35D84D444}" type="presParOf" srcId="{9B0D8F60-FA43-4D3C-AA8A-B948C90D0AB7}" destId="{3C7633A6-0998-46FA-8CAE-2F33AC13E12A}" srcOrd="2" destOrd="0" presId="urn:microsoft.com/office/officeart/2005/8/layout/bList2"/>
    <dgm:cxn modelId="{5A3B2FBA-AC93-45DE-BFBB-345A8D533D29}" type="presParOf" srcId="{9B0D8F60-FA43-4D3C-AA8A-B948C90D0AB7}" destId="{4F097124-A5F5-4314-A701-CEA3818E0F9F}"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F719CDB-C0A7-4E5F-959A-C6845E717DEF}" type="doc">
      <dgm:prSet loTypeId="urn:microsoft.com/office/officeart/2005/8/layout/bList2" loCatId="list" qsTypeId="urn:microsoft.com/office/officeart/2005/8/quickstyle/simple1" qsCatId="simple" csTypeId="urn:microsoft.com/office/officeart/2005/8/colors/accent1_2" csCatId="accent1" phldr="1"/>
      <dgm:spPr/>
    </dgm:pt>
    <dgm:pt modelId="{9D3C2737-1BB7-45BE-BB7F-E5641D4B8751}">
      <dgm:prSet phldrT="[Text]" custT="1"/>
      <dgm:spPr>
        <a:solidFill>
          <a:schemeClr val="bg1"/>
        </a:solidFill>
      </dgm:spPr>
      <dgm:t>
        <a:bodyPr/>
        <a:lstStyle/>
        <a:p>
          <a:pPr algn="ctr"/>
          <a:r>
            <a:rPr lang="hr-HR" sz="1100" b="1" dirty="0" smtClean="0">
              <a:solidFill>
                <a:schemeClr val="tx1"/>
              </a:solidFill>
            </a:rPr>
            <a:t>POVREDA</a:t>
          </a:r>
          <a:endParaRPr lang="hr-HR" sz="1100" b="1" dirty="0">
            <a:solidFill>
              <a:schemeClr val="tx1"/>
            </a:solidFill>
          </a:endParaRPr>
        </a:p>
      </dgm:t>
    </dgm:pt>
    <dgm:pt modelId="{C6022CD6-C68A-43AE-89DE-425F590E775F}" type="parTrans" cxnId="{3B31739A-63A6-426A-BD62-7198FBA6DB44}">
      <dgm:prSet/>
      <dgm:spPr/>
      <dgm:t>
        <a:bodyPr/>
        <a:lstStyle/>
        <a:p>
          <a:endParaRPr lang="hr-HR"/>
        </a:p>
      </dgm:t>
    </dgm:pt>
    <dgm:pt modelId="{0B95C0FD-1843-4BBD-8B4C-C652BAE66559}" type="sibTrans" cxnId="{3B31739A-63A6-426A-BD62-7198FBA6DB44}">
      <dgm:prSet/>
      <dgm:spPr/>
      <dgm:t>
        <a:bodyPr/>
        <a:lstStyle/>
        <a:p>
          <a:endParaRPr lang="hr-HR"/>
        </a:p>
      </dgm:t>
    </dgm:pt>
    <dgm:pt modelId="{33368EC4-96B0-4C84-A116-03EB6FA85FDC}">
      <dgm:prSet phldrT="[Text]" custT="1"/>
      <dgm:spPr>
        <a:solidFill>
          <a:schemeClr val="bg1"/>
        </a:solidFill>
      </dgm:spPr>
      <dgm:t>
        <a:bodyPr/>
        <a:lstStyle/>
        <a:p>
          <a:pPr algn="l"/>
          <a:r>
            <a:rPr lang="hr-HR" sz="700" dirty="0" smtClean="0">
              <a:solidFill>
                <a:schemeClr val="tx1"/>
              </a:solidFill>
            </a:rPr>
            <a:t>DOKAZATI DA JE TUŽENIK BEZ OSNOVE KORISTIO NJEGOVO KONKRETNO AUTORSKO DJELO I </a:t>
          </a:r>
        </a:p>
        <a:p>
          <a:pPr algn="l"/>
          <a:r>
            <a:rPr lang="hr-HR" sz="700" dirty="0" smtClean="0">
              <a:solidFill>
                <a:schemeClr val="tx1"/>
              </a:solidFill>
            </a:rPr>
            <a:t>DA JE STEKAO IMOVINSKU KORIST (UTVRDITI I IDENTIFICIRATI)</a:t>
          </a:r>
          <a:endParaRPr lang="hr-HR" sz="700" dirty="0">
            <a:solidFill>
              <a:schemeClr val="tx1"/>
            </a:solidFill>
          </a:endParaRPr>
        </a:p>
      </dgm:t>
    </dgm:pt>
    <dgm:pt modelId="{4B565074-9CDB-48F9-A236-17C42A0C13E0}" type="parTrans" cxnId="{56430503-159F-440E-A224-64BF7CE93F4C}">
      <dgm:prSet/>
      <dgm:spPr/>
      <dgm:t>
        <a:bodyPr/>
        <a:lstStyle/>
        <a:p>
          <a:endParaRPr lang="hr-HR"/>
        </a:p>
      </dgm:t>
    </dgm:pt>
    <dgm:pt modelId="{4961A8BC-A015-4ACD-867F-B90CEA21D846}" type="sibTrans" cxnId="{56430503-159F-440E-A224-64BF7CE93F4C}">
      <dgm:prSet/>
      <dgm:spPr/>
      <dgm:t>
        <a:bodyPr/>
        <a:lstStyle/>
        <a:p>
          <a:endParaRPr lang="hr-HR"/>
        </a:p>
      </dgm:t>
    </dgm:pt>
    <dgm:pt modelId="{108CAC87-CBAE-44AD-964F-7A2F5C4E5A18}">
      <dgm:prSet phldrT="[Text]" custT="1"/>
      <dgm:spPr>
        <a:solidFill>
          <a:schemeClr val="bg1"/>
        </a:solidFill>
      </dgm:spPr>
      <dgm:t>
        <a:bodyPr/>
        <a:lstStyle/>
        <a:p>
          <a:pPr algn="ctr"/>
          <a:r>
            <a:rPr lang="hr-HR" sz="800" dirty="0" smtClean="0">
              <a:solidFill>
                <a:schemeClr val="tx1"/>
              </a:solidFill>
            </a:rPr>
            <a:t>DOKAZATI DA JE PRAVO KORISTIO S OSNOVOM</a:t>
          </a:r>
        </a:p>
        <a:p>
          <a:pPr algn="ctr"/>
          <a:r>
            <a:rPr lang="hr-HR" sz="800" dirty="0" smtClean="0">
              <a:solidFill>
                <a:schemeClr val="tx1"/>
              </a:solidFill>
            </a:rPr>
            <a:t> (UGOVOR, RJEŠENJE O NASLJEĐIVANJU</a:t>
          </a:r>
          <a:r>
            <a:rPr lang="hr-HR" sz="800" dirty="0" smtClean="0">
              <a:solidFill>
                <a:schemeClr val="bg1"/>
              </a:solidFill>
            </a:rPr>
            <a:t>)</a:t>
          </a:r>
          <a:endParaRPr lang="hr-HR" sz="800" dirty="0">
            <a:solidFill>
              <a:schemeClr val="bg1"/>
            </a:solidFill>
          </a:endParaRPr>
        </a:p>
      </dgm:t>
    </dgm:pt>
    <dgm:pt modelId="{52C31A0C-3F3D-4207-8A1C-B9F6647ABA5F}" type="parTrans" cxnId="{5B0FEAD3-31F5-4FDB-832D-4A7469BA6100}">
      <dgm:prSet/>
      <dgm:spPr/>
      <dgm:t>
        <a:bodyPr/>
        <a:lstStyle/>
        <a:p>
          <a:endParaRPr lang="hr-HR"/>
        </a:p>
      </dgm:t>
    </dgm:pt>
    <dgm:pt modelId="{B5F3F753-9F89-4FD6-871F-3A701E58ACA1}" type="sibTrans" cxnId="{5B0FEAD3-31F5-4FDB-832D-4A7469BA6100}">
      <dgm:prSet/>
      <dgm:spPr/>
      <dgm:t>
        <a:bodyPr/>
        <a:lstStyle/>
        <a:p>
          <a:endParaRPr lang="hr-HR"/>
        </a:p>
      </dgm:t>
    </dgm:pt>
    <dgm:pt modelId="{BCC2EABB-A27A-43C0-B7BE-6BB2C4099E89}">
      <dgm:prSet/>
      <dgm:spPr>
        <a:solidFill>
          <a:schemeClr val="bg2">
            <a:lumMod val="20000"/>
            <a:lumOff val="80000"/>
            <a:alpha val="90000"/>
          </a:schemeClr>
        </a:solidFill>
        <a:effectLst>
          <a:glow rad="228600">
            <a:schemeClr val="accent2">
              <a:satMod val="175000"/>
              <a:alpha val="40000"/>
            </a:schemeClr>
          </a:glow>
        </a:effectLst>
      </dgm:spPr>
      <dgm:t>
        <a:bodyPr/>
        <a:lstStyle/>
        <a:p>
          <a:r>
            <a:rPr lang="hr-HR" dirty="0" smtClean="0">
              <a:solidFill>
                <a:schemeClr val="bg1">
                  <a:lumMod val="65000"/>
                  <a:lumOff val="35000"/>
                </a:schemeClr>
              </a:solidFill>
            </a:rPr>
            <a:t>Stjecanje bez osnove- dio imovine neke osobe prijeđe u imovinu druge osobe, a taj prijelaz nema osnove u nekom pravnom poslu, sudskoj odluci, odnosno odluci druge nadležne vlasti ili u zakonu</a:t>
          </a:r>
          <a:endParaRPr lang="hr-HR" dirty="0">
            <a:solidFill>
              <a:schemeClr val="bg1">
                <a:lumMod val="65000"/>
                <a:lumOff val="35000"/>
              </a:schemeClr>
            </a:solidFill>
          </a:endParaRPr>
        </a:p>
      </dgm:t>
    </dgm:pt>
    <dgm:pt modelId="{014E7AB3-B8C1-4153-9D54-03FA1CFFE96F}" type="parTrans" cxnId="{62479EC7-C8E3-40B2-A13A-DBA70FCB3B87}">
      <dgm:prSet/>
      <dgm:spPr/>
      <dgm:t>
        <a:bodyPr/>
        <a:lstStyle/>
        <a:p>
          <a:endParaRPr lang="hr-HR"/>
        </a:p>
      </dgm:t>
    </dgm:pt>
    <dgm:pt modelId="{A154737B-FEDF-401C-9F92-EE87649822D3}" type="sibTrans" cxnId="{62479EC7-C8E3-40B2-A13A-DBA70FCB3B87}">
      <dgm:prSet/>
      <dgm:spPr/>
      <dgm:t>
        <a:bodyPr/>
        <a:lstStyle/>
        <a:p>
          <a:endParaRPr lang="hr-HR"/>
        </a:p>
      </dgm:t>
    </dgm:pt>
    <dgm:pt modelId="{CBA22032-7D52-4267-90EB-8F2CFD5D61C9}">
      <dgm:prSet/>
      <dgm:spPr>
        <a:solidFill>
          <a:schemeClr val="bg2">
            <a:lumMod val="20000"/>
            <a:lumOff val="80000"/>
            <a:alpha val="90000"/>
          </a:schemeClr>
        </a:solidFill>
        <a:effectLst>
          <a:glow rad="228600">
            <a:schemeClr val="accent2">
              <a:satMod val="175000"/>
              <a:alpha val="40000"/>
            </a:schemeClr>
          </a:glow>
        </a:effectLst>
      </dgm:spPr>
      <dgm:t>
        <a:bodyPr/>
        <a:lstStyle/>
        <a:p>
          <a:r>
            <a:rPr lang="hr-HR" dirty="0" smtClean="0">
              <a:solidFill>
                <a:schemeClr val="bg1">
                  <a:lumMod val="65000"/>
                  <a:lumOff val="35000"/>
                </a:schemeClr>
              </a:solidFill>
            </a:rPr>
            <a:t>Obveza vraćanja ili naknade vrijednosti nastaje i kad je stjecatelj stekao neko pravo iz Zakona po osnovi koja se nije ostvarila ili je naknadno otpala</a:t>
          </a:r>
          <a:endParaRPr lang="hr-HR" dirty="0">
            <a:solidFill>
              <a:schemeClr val="bg1">
                <a:lumMod val="65000"/>
                <a:lumOff val="35000"/>
              </a:schemeClr>
            </a:solidFill>
          </a:endParaRPr>
        </a:p>
      </dgm:t>
    </dgm:pt>
    <dgm:pt modelId="{4321D803-E648-4737-B241-F8DB47463847}" type="sibTrans" cxnId="{73CC18D2-DE0B-414C-85CA-FDFBD7407D9D}">
      <dgm:prSet/>
      <dgm:spPr/>
      <dgm:t>
        <a:bodyPr/>
        <a:lstStyle/>
        <a:p>
          <a:endParaRPr lang="hr-HR"/>
        </a:p>
      </dgm:t>
    </dgm:pt>
    <dgm:pt modelId="{9B276D43-EE6D-4C90-8E91-C9798450EAAC}" type="parTrans" cxnId="{73CC18D2-DE0B-414C-85CA-FDFBD7407D9D}">
      <dgm:prSet/>
      <dgm:spPr/>
      <dgm:t>
        <a:bodyPr/>
        <a:lstStyle/>
        <a:p>
          <a:endParaRPr lang="hr-HR"/>
        </a:p>
      </dgm:t>
    </dgm:pt>
    <dgm:pt modelId="{B174ED65-B37E-40AD-B4E5-A5B3CA837C7B}">
      <dgm:prSet custT="1"/>
      <dgm:spPr>
        <a:solidFill>
          <a:schemeClr val="bg2">
            <a:lumMod val="20000"/>
            <a:lumOff val="80000"/>
            <a:alpha val="90000"/>
          </a:schemeClr>
        </a:solidFill>
        <a:effectLst>
          <a:glow rad="228600">
            <a:schemeClr val="accent2">
              <a:satMod val="175000"/>
              <a:alpha val="40000"/>
            </a:schemeClr>
          </a:glow>
        </a:effectLst>
      </dgm:spPr>
      <dgm:t>
        <a:bodyPr/>
        <a:lstStyle/>
        <a:p>
          <a:pPr algn="ctr"/>
          <a:r>
            <a:rPr lang="hr-HR" sz="1100" dirty="0" smtClean="0">
              <a:solidFill>
                <a:schemeClr val="bg1">
                  <a:lumMod val="50000"/>
                  <a:lumOff val="50000"/>
                </a:schemeClr>
              </a:solidFill>
            </a:rPr>
            <a:t>TUŽITELJ</a:t>
          </a:r>
          <a:endParaRPr lang="hr-HR" sz="1100" dirty="0">
            <a:solidFill>
              <a:schemeClr val="bg1">
                <a:lumMod val="50000"/>
                <a:lumOff val="50000"/>
              </a:schemeClr>
            </a:solidFill>
          </a:endParaRPr>
        </a:p>
      </dgm:t>
    </dgm:pt>
    <dgm:pt modelId="{31554E66-292F-47B8-A275-651ABC66FBDB}" type="parTrans" cxnId="{BAB41357-5ACA-488F-B88E-DF53CF9FDEBA}">
      <dgm:prSet/>
      <dgm:spPr/>
      <dgm:t>
        <a:bodyPr/>
        <a:lstStyle/>
        <a:p>
          <a:endParaRPr lang="hr-HR"/>
        </a:p>
      </dgm:t>
    </dgm:pt>
    <dgm:pt modelId="{C64EFE07-071E-43C4-AFD6-89E34CE7AAC2}" type="sibTrans" cxnId="{BAB41357-5ACA-488F-B88E-DF53CF9FDEBA}">
      <dgm:prSet/>
      <dgm:spPr/>
      <dgm:t>
        <a:bodyPr/>
        <a:lstStyle/>
        <a:p>
          <a:endParaRPr lang="hr-HR"/>
        </a:p>
      </dgm:t>
    </dgm:pt>
    <dgm:pt modelId="{D58A676D-DFF9-41F6-826E-ED97519F6309}">
      <dgm:prSet custT="1"/>
      <dgm:spPr>
        <a:solidFill>
          <a:schemeClr val="bg2">
            <a:lumMod val="20000"/>
            <a:lumOff val="80000"/>
            <a:alpha val="90000"/>
          </a:schemeClr>
        </a:solidFill>
        <a:effectLst>
          <a:glow rad="228600">
            <a:schemeClr val="accent2">
              <a:satMod val="175000"/>
              <a:alpha val="40000"/>
            </a:schemeClr>
          </a:glow>
        </a:effectLst>
      </dgm:spPr>
      <dgm:t>
        <a:bodyPr/>
        <a:lstStyle/>
        <a:p>
          <a:pPr algn="ctr"/>
          <a:endParaRPr lang="hr-HR" sz="1100" dirty="0"/>
        </a:p>
      </dgm:t>
    </dgm:pt>
    <dgm:pt modelId="{845D9DF4-79B8-48B6-BDC2-ECD734953D03}" type="parTrans" cxnId="{D41DBF9A-82FD-4104-B2A6-5B359DCAAD0B}">
      <dgm:prSet/>
      <dgm:spPr/>
      <dgm:t>
        <a:bodyPr/>
        <a:lstStyle/>
        <a:p>
          <a:endParaRPr lang="hr-HR"/>
        </a:p>
      </dgm:t>
    </dgm:pt>
    <dgm:pt modelId="{A7B5107A-D103-48AB-9F6D-BA7BCD814ED6}" type="sibTrans" cxnId="{D41DBF9A-82FD-4104-B2A6-5B359DCAAD0B}">
      <dgm:prSet/>
      <dgm:spPr/>
      <dgm:t>
        <a:bodyPr/>
        <a:lstStyle/>
        <a:p>
          <a:endParaRPr lang="hr-HR"/>
        </a:p>
      </dgm:t>
    </dgm:pt>
    <dgm:pt modelId="{9B836008-D44D-497D-BC5A-AA046B077F72}">
      <dgm:prSet custT="1"/>
      <dgm:spPr>
        <a:solidFill>
          <a:schemeClr val="bg2">
            <a:lumMod val="20000"/>
            <a:lumOff val="80000"/>
            <a:alpha val="90000"/>
          </a:schemeClr>
        </a:solidFill>
        <a:effectLst>
          <a:glow rad="228600">
            <a:schemeClr val="accent2">
              <a:satMod val="175000"/>
              <a:alpha val="40000"/>
            </a:schemeClr>
          </a:glow>
        </a:effectLst>
      </dgm:spPr>
      <dgm:t>
        <a:bodyPr/>
        <a:lstStyle/>
        <a:p>
          <a:pPr algn="ctr"/>
          <a:endParaRPr lang="hr-HR" sz="1100" dirty="0"/>
        </a:p>
      </dgm:t>
    </dgm:pt>
    <dgm:pt modelId="{A62A6E54-FD47-4EEF-90D0-02F62D771594}" type="parTrans" cxnId="{E3C1DE17-BDA4-40A3-B5FB-42125830025D}">
      <dgm:prSet/>
      <dgm:spPr/>
      <dgm:t>
        <a:bodyPr/>
        <a:lstStyle/>
        <a:p>
          <a:endParaRPr lang="hr-HR"/>
        </a:p>
      </dgm:t>
    </dgm:pt>
    <dgm:pt modelId="{4B277107-727E-4CDA-B86E-00AD284F8CA7}" type="sibTrans" cxnId="{E3C1DE17-BDA4-40A3-B5FB-42125830025D}">
      <dgm:prSet/>
      <dgm:spPr/>
      <dgm:t>
        <a:bodyPr/>
        <a:lstStyle/>
        <a:p>
          <a:endParaRPr lang="hr-HR"/>
        </a:p>
      </dgm:t>
    </dgm:pt>
    <dgm:pt modelId="{B29649DD-6394-4DC6-82E4-8757937877BA}">
      <dgm:prSet custT="1"/>
      <dgm:spPr>
        <a:solidFill>
          <a:schemeClr val="bg2">
            <a:lumMod val="20000"/>
            <a:lumOff val="80000"/>
            <a:alpha val="90000"/>
          </a:schemeClr>
        </a:solidFill>
        <a:effectLst>
          <a:glow rad="228600">
            <a:schemeClr val="accent2">
              <a:satMod val="175000"/>
              <a:alpha val="40000"/>
            </a:schemeClr>
          </a:glow>
        </a:effectLst>
      </dgm:spPr>
      <dgm:t>
        <a:bodyPr/>
        <a:lstStyle/>
        <a:p>
          <a:pPr algn="ctr"/>
          <a:endParaRPr lang="hr-HR" sz="1100" dirty="0"/>
        </a:p>
      </dgm:t>
    </dgm:pt>
    <dgm:pt modelId="{44877390-9D3E-467A-B55D-B1A6B073B367}" type="parTrans" cxnId="{9AEF2A95-6623-409C-B5C4-A2DEB1A34CEE}">
      <dgm:prSet/>
      <dgm:spPr/>
      <dgm:t>
        <a:bodyPr/>
        <a:lstStyle/>
        <a:p>
          <a:endParaRPr lang="hr-HR"/>
        </a:p>
      </dgm:t>
    </dgm:pt>
    <dgm:pt modelId="{E2D3BC9E-B755-4D93-9F47-CA1CF15C4411}" type="sibTrans" cxnId="{9AEF2A95-6623-409C-B5C4-A2DEB1A34CEE}">
      <dgm:prSet/>
      <dgm:spPr/>
      <dgm:t>
        <a:bodyPr/>
        <a:lstStyle/>
        <a:p>
          <a:endParaRPr lang="hr-HR"/>
        </a:p>
      </dgm:t>
    </dgm:pt>
    <dgm:pt modelId="{E2F186E6-6C27-4632-90A4-12441230F0D2}">
      <dgm:prSet custT="1"/>
      <dgm:spPr>
        <a:solidFill>
          <a:schemeClr val="bg2">
            <a:lumMod val="20000"/>
            <a:lumOff val="80000"/>
            <a:alpha val="90000"/>
          </a:schemeClr>
        </a:solidFill>
        <a:effectLst>
          <a:glow rad="228600">
            <a:schemeClr val="accent2">
              <a:satMod val="175000"/>
              <a:alpha val="40000"/>
            </a:schemeClr>
          </a:glow>
        </a:effectLst>
      </dgm:spPr>
      <dgm:t>
        <a:bodyPr/>
        <a:lstStyle/>
        <a:p>
          <a:pPr algn="ctr"/>
          <a:endParaRPr lang="hr-HR" sz="1100" dirty="0"/>
        </a:p>
      </dgm:t>
    </dgm:pt>
    <dgm:pt modelId="{436DAA76-A8CC-47A5-AB63-5E31E6514B90}" type="parTrans" cxnId="{CAA4437B-2106-49DA-993E-5839C30EC7E0}">
      <dgm:prSet/>
      <dgm:spPr/>
      <dgm:t>
        <a:bodyPr/>
        <a:lstStyle/>
        <a:p>
          <a:endParaRPr lang="hr-HR"/>
        </a:p>
      </dgm:t>
    </dgm:pt>
    <dgm:pt modelId="{983C7E32-FA7F-4380-B6B9-0D0282E32D6E}" type="sibTrans" cxnId="{CAA4437B-2106-49DA-993E-5839C30EC7E0}">
      <dgm:prSet/>
      <dgm:spPr/>
      <dgm:t>
        <a:bodyPr/>
        <a:lstStyle/>
        <a:p>
          <a:endParaRPr lang="hr-HR"/>
        </a:p>
      </dgm:t>
    </dgm:pt>
    <dgm:pt modelId="{001E222D-F15E-4AD4-B677-D92B031A9ECE}">
      <dgm:prSet custT="1"/>
      <dgm:spPr>
        <a:solidFill>
          <a:schemeClr val="bg2">
            <a:lumMod val="20000"/>
            <a:lumOff val="80000"/>
            <a:alpha val="90000"/>
          </a:schemeClr>
        </a:solidFill>
        <a:effectLst>
          <a:glow rad="228600">
            <a:schemeClr val="accent2">
              <a:satMod val="175000"/>
              <a:alpha val="40000"/>
            </a:schemeClr>
          </a:glow>
        </a:effectLst>
      </dgm:spPr>
      <dgm:t>
        <a:bodyPr/>
        <a:lstStyle/>
        <a:p>
          <a:pPr algn="ctr"/>
          <a:endParaRPr lang="hr-HR" sz="1100" dirty="0"/>
        </a:p>
      </dgm:t>
    </dgm:pt>
    <dgm:pt modelId="{D887BD15-C609-4F3A-B6F5-E7EB99BDDD9B}" type="parTrans" cxnId="{812BBD5C-ECCC-4AE5-BBA1-8D3249925774}">
      <dgm:prSet/>
      <dgm:spPr/>
      <dgm:t>
        <a:bodyPr/>
        <a:lstStyle/>
        <a:p>
          <a:endParaRPr lang="hr-HR"/>
        </a:p>
      </dgm:t>
    </dgm:pt>
    <dgm:pt modelId="{FFAFE8B0-262A-4818-93A4-4A830CDA4340}" type="sibTrans" cxnId="{812BBD5C-ECCC-4AE5-BBA1-8D3249925774}">
      <dgm:prSet/>
      <dgm:spPr/>
      <dgm:t>
        <a:bodyPr/>
        <a:lstStyle/>
        <a:p>
          <a:endParaRPr lang="hr-HR"/>
        </a:p>
      </dgm:t>
    </dgm:pt>
    <dgm:pt modelId="{191EEE6A-AD33-49C0-B531-FCA0E48FC404}">
      <dgm:prSet custT="1"/>
      <dgm:spPr>
        <a:solidFill>
          <a:schemeClr val="bg2">
            <a:lumMod val="20000"/>
            <a:lumOff val="80000"/>
            <a:alpha val="90000"/>
          </a:schemeClr>
        </a:solidFill>
        <a:effectLst>
          <a:glow rad="228600">
            <a:schemeClr val="accent2">
              <a:satMod val="175000"/>
              <a:alpha val="40000"/>
            </a:schemeClr>
          </a:glow>
        </a:effectLst>
      </dgm:spPr>
      <dgm:t>
        <a:bodyPr/>
        <a:lstStyle/>
        <a:p>
          <a:pPr algn="ctr"/>
          <a:endParaRPr lang="hr-HR" sz="1100" dirty="0"/>
        </a:p>
      </dgm:t>
    </dgm:pt>
    <dgm:pt modelId="{F7CA2A1C-32B3-4716-8D69-299F59843F0B}" type="parTrans" cxnId="{1E4881C8-D62A-4616-8039-4380281DC857}">
      <dgm:prSet/>
      <dgm:spPr/>
      <dgm:t>
        <a:bodyPr/>
        <a:lstStyle/>
        <a:p>
          <a:endParaRPr lang="hr-HR"/>
        </a:p>
      </dgm:t>
    </dgm:pt>
    <dgm:pt modelId="{9C63AFBB-2DD5-45A4-BDC1-030A3A7885FA}" type="sibTrans" cxnId="{1E4881C8-D62A-4616-8039-4380281DC857}">
      <dgm:prSet/>
      <dgm:spPr/>
      <dgm:t>
        <a:bodyPr/>
        <a:lstStyle/>
        <a:p>
          <a:endParaRPr lang="hr-HR"/>
        </a:p>
      </dgm:t>
    </dgm:pt>
    <dgm:pt modelId="{2AA20F07-1006-40B9-8921-271FA8131CEC}">
      <dgm:prSet custT="1"/>
      <dgm:spPr>
        <a:solidFill>
          <a:schemeClr val="bg2">
            <a:lumMod val="20000"/>
            <a:lumOff val="80000"/>
            <a:alpha val="90000"/>
          </a:schemeClr>
        </a:solidFill>
        <a:effectLst>
          <a:glow rad="228600">
            <a:schemeClr val="accent2">
              <a:satMod val="175000"/>
              <a:alpha val="40000"/>
            </a:schemeClr>
          </a:glow>
        </a:effectLst>
      </dgm:spPr>
      <dgm:t>
        <a:bodyPr/>
        <a:lstStyle/>
        <a:p>
          <a:pPr algn="ctr"/>
          <a:r>
            <a:rPr lang="hr-HR" sz="1100" dirty="0" smtClean="0">
              <a:solidFill>
                <a:schemeClr val="bg1">
                  <a:lumMod val="50000"/>
                  <a:lumOff val="50000"/>
                </a:schemeClr>
              </a:solidFill>
            </a:rPr>
            <a:t>TUŽENIK</a:t>
          </a:r>
          <a:endParaRPr lang="hr-HR" sz="1100" dirty="0">
            <a:solidFill>
              <a:schemeClr val="bg1">
                <a:lumMod val="50000"/>
                <a:lumOff val="50000"/>
              </a:schemeClr>
            </a:solidFill>
          </a:endParaRPr>
        </a:p>
      </dgm:t>
    </dgm:pt>
    <dgm:pt modelId="{CE9FB9B9-CDAE-44C6-A86D-2CF9A2338116}" type="parTrans" cxnId="{0E0E646C-9963-4A7C-8590-32BE51CE0925}">
      <dgm:prSet/>
      <dgm:spPr/>
      <dgm:t>
        <a:bodyPr/>
        <a:lstStyle/>
        <a:p>
          <a:endParaRPr lang="hr-HR"/>
        </a:p>
      </dgm:t>
    </dgm:pt>
    <dgm:pt modelId="{9EFF7CB5-A6A6-488F-A8ED-B79F92E442A3}" type="sibTrans" cxnId="{0E0E646C-9963-4A7C-8590-32BE51CE0925}">
      <dgm:prSet/>
      <dgm:spPr/>
      <dgm:t>
        <a:bodyPr/>
        <a:lstStyle/>
        <a:p>
          <a:endParaRPr lang="hr-HR"/>
        </a:p>
      </dgm:t>
    </dgm:pt>
    <dgm:pt modelId="{A6B7E824-9282-4B65-9B86-6C2D0E4C8F8D}" type="pres">
      <dgm:prSet presAssocID="{5F719CDB-C0A7-4E5F-959A-C6845E717DEF}" presName="diagram" presStyleCnt="0">
        <dgm:presLayoutVars>
          <dgm:dir/>
          <dgm:animLvl val="lvl"/>
          <dgm:resizeHandles val="exact"/>
        </dgm:presLayoutVars>
      </dgm:prSet>
      <dgm:spPr/>
    </dgm:pt>
    <dgm:pt modelId="{49C9A5D0-C80D-4A50-AAC4-80A3C1A3DBAA}" type="pres">
      <dgm:prSet presAssocID="{9D3C2737-1BB7-45BE-BB7F-E5641D4B8751}" presName="compNode" presStyleCnt="0"/>
      <dgm:spPr/>
    </dgm:pt>
    <dgm:pt modelId="{123E5F8D-4D7B-4BDC-8D2F-AADF9DC0FDB4}" type="pres">
      <dgm:prSet presAssocID="{9D3C2737-1BB7-45BE-BB7F-E5641D4B8751}" presName="childRect" presStyleLbl="bgAcc1" presStyleIdx="0" presStyleCnt="3" custLinFactNeighborX="-3463" custLinFactNeighborY="-94">
        <dgm:presLayoutVars>
          <dgm:bulletEnabled val="1"/>
        </dgm:presLayoutVars>
      </dgm:prSet>
      <dgm:spPr/>
      <dgm:t>
        <a:bodyPr/>
        <a:lstStyle/>
        <a:p>
          <a:endParaRPr lang="hr-HR"/>
        </a:p>
      </dgm:t>
    </dgm:pt>
    <dgm:pt modelId="{FAF4B0AD-D869-47A8-8DBF-A9F555E8C54A}" type="pres">
      <dgm:prSet presAssocID="{9D3C2737-1BB7-45BE-BB7F-E5641D4B8751}" presName="parentText" presStyleLbl="node1" presStyleIdx="0" presStyleCnt="0">
        <dgm:presLayoutVars>
          <dgm:chMax val="0"/>
          <dgm:bulletEnabled val="1"/>
        </dgm:presLayoutVars>
      </dgm:prSet>
      <dgm:spPr/>
      <dgm:t>
        <a:bodyPr/>
        <a:lstStyle/>
        <a:p>
          <a:endParaRPr lang="hr-HR"/>
        </a:p>
      </dgm:t>
    </dgm:pt>
    <dgm:pt modelId="{DE98DEE2-CC03-4697-9AF2-FD0A322D986A}" type="pres">
      <dgm:prSet presAssocID="{9D3C2737-1BB7-45BE-BB7F-E5641D4B8751}" presName="parentRect" presStyleLbl="alignNode1" presStyleIdx="0" presStyleCnt="3" custLinFactNeighborX="-3463" custLinFactNeighborY="5076"/>
      <dgm:spPr/>
      <dgm:t>
        <a:bodyPr/>
        <a:lstStyle/>
        <a:p>
          <a:endParaRPr lang="hr-HR"/>
        </a:p>
      </dgm:t>
    </dgm:pt>
    <dgm:pt modelId="{99A206DE-E53A-4405-B819-5F24ED92182F}" type="pres">
      <dgm:prSet presAssocID="{9D3C2737-1BB7-45BE-BB7F-E5641D4B8751}" presName="adorn" presStyleLbl="fgAccFollowNode1" presStyleIdx="0" presStyleCnt="3" custLinFactNeighborX="-12982" custLinFactNeighborY="27625"/>
      <dgm:spPr>
        <a:solidFill>
          <a:schemeClr val="accent2">
            <a:alpha val="90000"/>
          </a:schemeClr>
        </a:solidFill>
      </dgm:spPr>
    </dgm:pt>
    <dgm:pt modelId="{8D6F56BD-0E3A-4D2C-891B-6B094CFF82D6}" type="pres">
      <dgm:prSet presAssocID="{0B95C0FD-1843-4BBD-8B4C-C652BAE66559}" presName="sibTrans" presStyleLbl="sibTrans2D1" presStyleIdx="0" presStyleCnt="0"/>
      <dgm:spPr/>
      <dgm:t>
        <a:bodyPr/>
        <a:lstStyle/>
        <a:p>
          <a:endParaRPr lang="hr-HR"/>
        </a:p>
      </dgm:t>
    </dgm:pt>
    <dgm:pt modelId="{F136D643-005E-4656-8090-18CB4C368F57}" type="pres">
      <dgm:prSet presAssocID="{33368EC4-96B0-4C84-A116-03EB6FA85FDC}" presName="compNode" presStyleCnt="0"/>
      <dgm:spPr/>
    </dgm:pt>
    <dgm:pt modelId="{C439F242-B3A5-4970-9CC8-33B2B1DC9A37}" type="pres">
      <dgm:prSet presAssocID="{33368EC4-96B0-4C84-A116-03EB6FA85FDC}" presName="childRect" presStyleLbl="bgAcc1" presStyleIdx="1" presStyleCnt="3" custLinFactNeighborX="-1283" custLinFactNeighborY="-94">
        <dgm:presLayoutVars>
          <dgm:bulletEnabled val="1"/>
        </dgm:presLayoutVars>
      </dgm:prSet>
      <dgm:spPr/>
      <dgm:t>
        <a:bodyPr/>
        <a:lstStyle/>
        <a:p>
          <a:endParaRPr lang="hr-HR"/>
        </a:p>
      </dgm:t>
    </dgm:pt>
    <dgm:pt modelId="{304CA667-DAE5-480A-9003-FF0EBD1C1447}" type="pres">
      <dgm:prSet presAssocID="{33368EC4-96B0-4C84-A116-03EB6FA85FDC}" presName="parentText" presStyleLbl="node1" presStyleIdx="0" presStyleCnt="0">
        <dgm:presLayoutVars>
          <dgm:chMax val="0"/>
          <dgm:bulletEnabled val="1"/>
        </dgm:presLayoutVars>
      </dgm:prSet>
      <dgm:spPr/>
      <dgm:t>
        <a:bodyPr/>
        <a:lstStyle/>
        <a:p>
          <a:endParaRPr lang="hr-HR"/>
        </a:p>
      </dgm:t>
    </dgm:pt>
    <dgm:pt modelId="{A76D061B-847B-4395-B844-E2F8917D3BAD}" type="pres">
      <dgm:prSet presAssocID="{33368EC4-96B0-4C84-A116-03EB6FA85FDC}" presName="parentRect" presStyleLbl="alignNode1" presStyleIdx="1" presStyleCnt="3" custLinFactNeighborX="-1283" custLinFactNeighborY="5076"/>
      <dgm:spPr/>
      <dgm:t>
        <a:bodyPr/>
        <a:lstStyle/>
        <a:p>
          <a:endParaRPr lang="hr-HR"/>
        </a:p>
      </dgm:t>
    </dgm:pt>
    <dgm:pt modelId="{1CE1CBEB-A624-43CA-94CB-9E143F33FE93}" type="pres">
      <dgm:prSet presAssocID="{33368EC4-96B0-4C84-A116-03EB6FA85FDC}" presName="adorn" presStyleLbl="fgAccFollowNode1" presStyleIdx="1" presStyleCnt="3" custLinFactNeighborX="12636" custLinFactNeighborY="27625"/>
      <dgm:spPr>
        <a:solidFill>
          <a:schemeClr val="accent2">
            <a:alpha val="90000"/>
          </a:schemeClr>
        </a:solidFill>
      </dgm:spPr>
    </dgm:pt>
    <dgm:pt modelId="{8C3D94E1-D0D4-4028-AFF0-08E836305691}" type="pres">
      <dgm:prSet presAssocID="{4961A8BC-A015-4ACD-867F-B90CEA21D846}" presName="sibTrans" presStyleLbl="sibTrans2D1" presStyleIdx="0" presStyleCnt="0"/>
      <dgm:spPr/>
      <dgm:t>
        <a:bodyPr/>
        <a:lstStyle/>
        <a:p>
          <a:endParaRPr lang="hr-HR"/>
        </a:p>
      </dgm:t>
    </dgm:pt>
    <dgm:pt modelId="{A8E461E6-6BE4-49EC-9EC0-C43AC868B06D}" type="pres">
      <dgm:prSet presAssocID="{108CAC87-CBAE-44AD-964F-7A2F5C4E5A18}" presName="compNode" presStyleCnt="0"/>
      <dgm:spPr/>
    </dgm:pt>
    <dgm:pt modelId="{B7F6A9A9-1287-41B3-8299-45D45203F8D7}" type="pres">
      <dgm:prSet presAssocID="{108CAC87-CBAE-44AD-964F-7A2F5C4E5A18}" presName="childRect" presStyleLbl="bgAcc1" presStyleIdx="2" presStyleCnt="3" custLinFactNeighborX="897" custLinFactNeighborY="3997">
        <dgm:presLayoutVars>
          <dgm:bulletEnabled val="1"/>
        </dgm:presLayoutVars>
      </dgm:prSet>
      <dgm:spPr/>
      <dgm:t>
        <a:bodyPr/>
        <a:lstStyle/>
        <a:p>
          <a:endParaRPr lang="hr-HR"/>
        </a:p>
      </dgm:t>
    </dgm:pt>
    <dgm:pt modelId="{D46A9127-8F7B-47A0-9D24-4D81312E875C}" type="pres">
      <dgm:prSet presAssocID="{108CAC87-CBAE-44AD-964F-7A2F5C4E5A18}" presName="parentText" presStyleLbl="node1" presStyleIdx="0" presStyleCnt="0">
        <dgm:presLayoutVars>
          <dgm:chMax val="0"/>
          <dgm:bulletEnabled val="1"/>
        </dgm:presLayoutVars>
      </dgm:prSet>
      <dgm:spPr/>
      <dgm:t>
        <a:bodyPr/>
        <a:lstStyle/>
        <a:p>
          <a:endParaRPr lang="hr-HR"/>
        </a:p>
      </dgm:t>
    </dgm:pt>
    <dgm:pt modelId="{D8CAD674-C4F1-491F-A45C-CDB031610148}" type="pres">
      <dgm:prSet presAssocID="{108CAC87-CBAE-44AD-964F-7A2F5C4E5A18}" presName="parentRect" presStyleLbl="alignNode1" presStyleIdx="2" presStyleCnt="3" custLinFactNeighborX="897" custLinFactNeighborY="14591"/>
      <dgm:spPr/>
      <dgm:t>
        <a:bodyPr/>
        <a:lstStyle/>
        <a:p>
          <a:endParaRPr lang="hr-HR"/>
        </a:p>
      </dgm:t>
    </dgm:pt>
    <dgm:pt modelId="{049C6DC1-F8CE-409D-8C97-1A01B685FC84}" type="pres">
      <dgm:prSet presAssocID="{108CAC87-CBAE-44AD-964F-7A2F5C4E5A18}" presName="adorn" presStyleLbl="fgAccFollowNode1" presStyleIdx="2" presStyleCnt="3" custLinFactNeighborX="3999" custLinFactNeighborY="27625"/>
      <dgm:spPr>
        <a:solidFill>
          <a:schemeClr val="accent2">
            <a:alpha val="90000"/>
          </a:schemeClr>
        </a:solidFill>
      </dgm:spPr>
    </dgm:pt>
  </dgm:ptLst>
  <dgm:cxnLst>
    <dgm:cxn modelId="{73CC18D2-DE0B-414C-85CA-FDFBD7407D9D}" srcId="{9D3C2737-1BB7-45BE-BB7F-E5641D4B8751}" destId="{CBA22032-7D52-4267-90EB-8F2CFD5D61C9}" srcOrd="1" destOrd="0" parTransId="{9B276D43-EE6D-4C90-8E91-C9798450EAAC}" sibTransId="{4321D803-E648-4737-B241-F8DB47463847}"/>
    <dgm:cxn modelId="{97E9FB3E-37A5-4F11-9748-68AB80F050AA}" type="presOf" srcId="{001E222D-F15E-4AD4-B677-D92B031A9ECE}" destId="{B7F6A9A9-1287-41B3-8299-45D45203F8D7}" srcOrd="0" destOrd="1" presId="urn:microsoft.com/office/officeart/2005/8/layout/bList2"/>
    <dgm:cxn modelId="{3B31739A-63A6-426A-BD62-7198FBA6DB44}" srcId="{5F719CDB-C0A7-4E5F-959A-C6845E717DEF}" destId="{9D3C2737-1BB7-45BE-BB7F-E5641D4B8751}" srcOrd="0" destOrd="0" parTransId="{C6022CD6-C68A-43AE-89DE-425F590E775F}" sibTransId="{0B95C0FD-1843-4BBD-8B4C-C652BAE66559}"/>
    <dgm:cxn modelId="{27B83635-9E45-4C93-BBC9-B9641D84C9AE}" type="presOf" srcId="{9D3C2737-1BB7-45BE-BB7F-E5641D4B8751}" destId="{FAF4B0AD-D869-47A8-8DBF-A9F555E8C54A}" srcOrd="0" destOrd="0" presId="urn:microsoft.com/office/officeart/2005/8/layout/bList2"/>
    <dgm:cxn modelId="{0E0E646C-9963-4A7C-8590-32BE51CE0925}" srcId="{108CAC87-CBAE-44AD-964F-7A2F5C4E5A18}" destId="{2AA20F07-1006-40B9-8921-271FA8131CEC}" srcOrd="3" destOrd="0" parTransId="{CE9FB9B9-CDAE-44C6-A86D-2CF9A2338116}" sibTransId="{9EFF7CB5-A6A6-488F-A8ED-B79F92E442A3}"/>
    <dgm:cxn modelId="{56430503-159F-440E-A224-64BF7CE93F4C}" srcId="{5F719CDB-C0A7-4E5F-959A-C6845E717DEF}" destId="{33368EC4-96B0-4C84-A116-03EB6FA85FDC}" srcOrd="1" destOrd="0" parTransId="{4B565074-9CDB-48F9-A236-17C42A0C13E0}" sibTransId="{4961A8BC-A015-4ACD-867F-B90CEA21D846}"/>
    <dgm:cxn modelId="{FAB137DF-D33F-4123-95E7-B1D57041CA8A}" type="presOf" srcId="{0B95C0FD-1843-4BBD-8B4C-C652BAE66559}" destId="{8D6F56BD-0E3A-4D2C-891B-6B094CFF82D6}" srcOrd="0" destOrd="0" presId="urn:microsoft.com/office/officeart/2005/8/layout/bList2"/>
    <dgm:cxn modelId="{CAA4437B-2106-49DA-993E-5839C30EC7E0}" srcId="{108CAC87-CBAE-44AD-964F-7A2F5C4E5A18}" destId="{E2F186E6-6C27-4632-90A4-12441230F0D2}" srcOrd="0" destOrd="0" parTransId="{436DAA76-A8CC-47A5-AB63-5E31E6514B90}" sibTransId="{983C7E32-FA7F-4380-B6B9-0D0282E32D6E}"/>
    <dgm:cxn modelId="{D41DBF9A-82FD-4104-B2A6-5B359DCAAD0B}" srcId="{33368EC4-96B0-4C84-A116-03EB6FA85FDC}" destId="{D58A676D-DFF9-41F6-826E-ED97519F6309}" srcOrd="0" destOrd="0" parTransId="{845D9DF4-79B8-48B6-BDC2-ECD734953D03}" sibTransId="{A7B5107A-D103-48AB-9F6D-BA7BCD814ED6}"/>
    <dgm:cxn modelId="{80276041-76E0-44BE-8F5A-9E65F029D149}" type="presOf" srcId="{108CAC87-CBAE-44AD-964F-7A2F5C4E5A18}" destId="{D8CAD674-C4F1-491F-A45C-CDB031610148}" srcOrd="1" destOrd="0" presId="urn:microsoft.com/office/officeart/2005/8/layout/bList2"/>
    <dgm:cxn modelId="{EA92F454-39FC-49B5-A5D5-6D38E4166F8E}" type="presOf" srcId="{B174ED65-B37E-40AD-B4E5-A5B3CA837C7B}" destId="{C439F242-B3A5-4970-9CC8-33B2B1DC9A37}" srcOrd="0" destOrd="3" presId="urn:microsoft.com/office/officeart/2005/8/layout/bList2"/>
    <dgm:cxn modelId="{BAB41357-5ACA-488F-B88E-DF53CF9FDEBA}" srcId="{33368EC4-96B0-4C84-A116-03EB6FA85FDC}" destId="{B174ED65-B37E-40AD-B4E5-A5B3CA837C7B}" srcOrd="3" destOrd="0" parTransId="{31554E66-292F-47B8-A275-651ABC66FBDB}" sibTransId="{C64EFE07-071E-43C4-AFD6-89E34CE7AAC2}"/>
    <dgm:cxn modelId="{DEA50737-3DC9-4D3F-8768-1F28F6416E03}" type="presOf" srcId="{191EEE6A-AD33-49C0-B531-FCA0E48FC404}" destId="{B7F6A9A9-1287-41B3-8299-45D45203F8D7}" srcOrd="0" destOrd="2" presId="urn:microsoft.com/office/officeart/2005/8/layout/bList2"/>
    <dgm:cxn modelId="{2DE9D8CF-2687-468B-A1D3-6F9770491B50}" type="presOf" srcId="{E2F186E6-6C27-4632-90A4-12441230F0D2}" destId="{B7F6A9A9-1287-41B3-8299-45D45203F8D7}" srcOrd="0" destOrd="0" presId="urn:microsoft.com/office/officeart/2005/8/layout/bList2"/>
    <dgm:cxn modelId="{E3C1DE17-BDA4-40A3-B5FB-42125830025D}" srcId="{33368EC4-96B0-4C84-A116-03EB6FA85FDC}" destId="{9B836008-D44D-497D-BC5A-AA046B077F72}" srcOrd="1" destOrd="0" parTransId="{A62A6E54-FD47-4EEF-90D0-02F62D771594}" sibTransId="{4B277107-727E-4CDA-B86E-00AD284F8CA7}"/>
    <dgm:cxn modelId="{5420AE90-63DB-4372-9D5B-C091CF6BDA42}" type="presOf" srcId="{BCC2EABB-A27A-43C0-B7BE-6BB2C4099E89}" destId="{123E5F8D-4D7B-4BDC-8D2F-AADF9DC0FDB4}" srcOrd="0" destOrd="0" presId="urn:microsoft.com/office/officeart/2005/8/layout/bList2"/>
    <dgm:cxn modelId="{C5A38590-E9FA-4951-81CF-5F8CB7FD0512}" type="presOf" srcId="{9B836008-D44D-497D-BC5A-AA046B077F72}" destId="{C439F242-B3A5-4970-9CC8-33B2B1DC9A37}" srcOrd="0" destOrd="1" presId="urn:microsoft.com/office/officeart/2005/8/layout/bList2"/>
    <dgm:cxn modelId="{9AEF2A95-6623-409C-B5C4-A2DEB1A34CEE}" srcId="{33368EC4-96B0-4C84-A116-03EB6FA85FDC}" destId="{B29649DD-6394-4DC6-82E4-8757937877BA}" srcOrd="2" destOrd="0" parTransId="{44877390-9D3E-467A-B55D-B1A6B073B367}" sibTransId="{E2D3BC9E-B755-4D93-9F47-CA1CF15C4411}"/>
    <dgm:cxn modelId="{1E4881C8-D62A-4616-8039-4380281DC857}" srcId="{108CAC87-CBAE-44AD-964F-7A2F5C4E5A18}" destId="{191EEE6A-AD33-49C0-B531-FCA0E48FC404}" srcOrd="2" destOrd="0" parTransId="{F7CA2A1C-32B3-4716-8D69-299F59843F0B}" sibTransId="{9C63AFBB-2DD5-45A4-BDC1-030A3A7885FA}"/>
    <dgm:cxn modelId="{62479EC7-C8E3-40B2-A13A-DBA70FCB3B87}" srcId="{9D3C2737-1BB7-45BE-BB7F-E5641D4B8751}" destId="{BCC2EABB-A27A-43C0-B7BE-6BB2C4099E89}" srcOrd="0" destOrd="0" parTransId="{014E7AB3-B8C1-4153-9D54-03FA1CFFE96F}" sibTransId="{A154737B-FEDF-401C-9F92-EE87649822D3}"/>
    <dgm:cxn modelId="{7ACC9666-3619-4830-9579-17E4714BC781}" type="presOf" srcId="{CBA22032-7D52-4267-90EB-8F2CFD5D61C9}" destId="{123E5F8D-4D7B-4BDC-8D2F-AADF9DC0FDB4}" srcOrd="0" destOrd="1" presId="urn:microsoft.com/office/officeart/2005/8/layout/bList2"/>
    <dgm:cxn modelId="{7D687365-6572-4578-A97C-21C44762E1D4}" type="presOf" srcId="{2AA20F07-1006-40B9-8921-271FA8131CEC}" destId="{B7F6A9A9-1287-41B3-8299-45D45203F8D7}" srcOrd="0" destOrd="3" presId="urn:microsoft.com/office/officeart/2005/8/layout/bList2"/>
    <dgm:cxn modelId="{5B0FEAD3-31F5-4FDB-832D-4A7469BA6100}" srcId="{5F719CDB-C0A7-4E5F-959A-C6845E717DEF}" destId="{108CAC87-CBAE-44AD-964F-7A2F5C4E5A18}" srcOrd="2" destOrd="0" parTransId="{52C31A0C-3F3D-4207-8A1C-B9F6647ABA5F}" sibTransId="{B5F3F753-9F89-4FD6-871F-3A701E58ACA1}"/>
    <dgm:cxn modelId="{EF1BC662-7112-45EF-8A1F-C0A0E155031F}" type="presOf" srcId="{5F719CDB-C0A7-4E5F-959A-C6845E717DEF}" destId="{A6B7E824-9282-4B65-9B86-6C2D0E4C8F8D}" srcOrd="0" destOrd="0" presId="urn:microsoft.com/office/officeart/2005/8/layout/bList2"/>
    <dgm:cxn modelId="{623B436E-A359-48C6-877E-5ED4C77CEA7B}" type="presOf" srcId="{108CAC87-CBAE-44AD-964F-7A2F5C4E5A18}" destId="{D46A9127-8F7B-47A0-9D24-4D81312E875C}" srcOrd="0" destOrd="0" presId="urn:microsoft.com/office/officeart/2005/8/layout/bList2"/>
    <dgm:cxn modelId="{DD4AF6DB-130E-4A92-B31B-4063134995BA}" type="presOf" srcId="{9D3C2737-1BB7-45BE-BB7F-E5641D4B8751}" destId="{DE98DEE2-CC03-4697-9AF2-FD0A322D986A}" srcOrd="1" destOrd="0" presId="urn:microsoft.com/office/officeart/2005/8/layout/bList2"/>
    <dgm:cxn modelId="{9F28F8D9-85D3-4B24-A0E4-8F7B8E8A8CF6}" type="presOf" srcId="{33368EC4-96B0-4C84-A116-03EB6FA85FDC}" destId="{304CA667-DAE5-480A-9003-FF0EBD1C1447}" srcOrd="0" destOrd="0" presId="urn:microsoft.com/office/officeart/2005/8/layout/bList2"/>
    <dgm:cxn modelId="{09E5360D-DA22-4647-96E1-ABF309499FFA}" type="presOf" srcId="{33368EC4-96B0-4C84-A116-03EB6FA85FDC}" destId="{A76D061B-847B-4395-B844-E2F8917D3BAD}" srcOrd="1" destOrd="0" presId="urn:microsoft.com/office/officeart/2005/8/layout/bList2"/>
    <dgm:cxn modelId="{BA400014-C914-4708-8AE9-CD81E8588E63}" type="presOf" srcId="{D58A676D-DFF9-41F6-826E-ED97519F6309}" destId="{C439F242-B3A5-4970-9CC8-33B2B1DC9A37}" srcOrd="0" destOrd="0" presId="urn:microsoft.com/office/officeart/2005/8/layout/bList2"/>
    <dgm:cxn modelId="{AE602D23-EAC7-409A-BBA4-EB8419BA641A}" type="presOf" srcId="{B29649DD-6394-4DC6-82E4-8757937877BA}" destId="{C439F242-B3A5-4970-9CC8-33B2B1DC9A37}" srcOrd="0" destOrd="2" presId="urn:microsoft.com/office/officeart/2005/8/layout/bList2"/>
    <dgm:cxn modelId="{812BBD5C-ECCC-4AE5-BBA1-8D3249925774}" srcId="{108CAC87-CBAE-44AD-964F-7A2F5C4E5A18}" destId="{001E222D-F15E-4AD4-B677-D92B031A9ECE}" srcOrd="1" destOrd="0" parTransId="{D887BD15-C609-4F3A-B6F5-E7EB99BDDD9B}" sibTransId="{FFAFE8B0-262A-4818-93A4-4A830CDA4340}"/>
    <dgm:cxn modelId="{9B4FC26B-FB77-44B1-8166-FFAFBCAC6CDD}" type="presOf" srcId="{4961A8BC-A015-4ACD-867F-B90CEA21D846}" destId="{8C3D94E1-D0D4-4028-AFF0-08E836305691}" srcOrd="0" destOrd="0" presId="urn:microsoft.com/office/officeart/2005/8/layout/bList2"/>
    <dgm:cxn modelId="{EAED2428-1411-4F84-A84B-F445FF1E2394}" type="presParOf" srcId="{A6B7E824-9282-4B65-9B86-6C2D0E4C8F8D}" destId="{49C9A5D0-C80D-4A50-AAC4-80A3C1A3DBAA}" srcOrd="0" destOrd="0" presId="urn:microsoft.com/office/officeart/2005/8/layout/bList2"/>
    <dgm:cxn modelId="{5413CA81-BA2E-4E72-ACBB-5DC58D9AF139}" type="presParOf" srcId="{49C9A5D0-C80D-4A50-AAC4-80A3C1A3DBAA}" destId="{123E5F8D-4D7B-4BDC-8D2F-AADF9DC0FDB4}" srcOrd="0" destOrd="0" presId="urn:microsoft.com/office/officeart/2005/8/layout/bList2"/>
    <dgm:cxn modelId="{1764E87D-45FF-4F16-BC04-CBD6CBC8112D}" type="presParOf" srcId="{49C9A5D0-C80D-4A50-AAC4-80A3C1A3DBAA}" destId="{FAF4B0AD-D869-47A8-8DBF-A9F555E8C54A}" srcOrd="1" destOrd="0" presId="urn:microsoft.com/office/officeart/2005/8/layout/bList2"/>
    <dgm:cxn modelId="{D0F62423-989B-4557-B4E1-9B547F2DA345}" type="presParOf" srcId="{49C9A5D0-C80D-4A50-AAC4-80A3C1A3DBAA}" destId="{DE98DEE2-CC03-4697-9AF2-FD0A322D986A}" srcOrd="2" destOrd="0" presId="urn:microsoft.com/office/officeart/2005/8/layout/bList2"/>
    <dgm:cxn modelId="{D32ED1C6-308C-47FF-B18C-5AE9AABC3F59}" type="presParOf" srcId="{49C9A5D0-C80D-4A50-AAC4-80A3C1A3DBAA}" destId="{99A206DE-E53A-4405-B819-5F24ED92182F}" srcOrd="3" destOrd="0" presId="urn:microsoft.com/office/officeart/2005/8/layout/bList2"/>
    <dgm:cxn modelId="{51434DC7-DFEA-41BA-9A23-112569D38711}" type="presParOf" srcId="{A6B7E824-9282-4B65-9B86-6C2D0E4C8F8D}" destId="{8D6F56BD-0E3A-4D2C-891B-6B094CFF82D6}" srcOrd="1" destOrd="0" presId="urn:microsoft.com/office/officeart/2005/8/layout/bList2"/>
    <dgm:cxn modelId="{347EEE58-B725-4490-BF5D-49B734718DE7}" type="presParOf" srcId="{A6B7E824-9282-4B65-9B86-6C2D0E4C8F8D}" destId="{F136D643-005E-4656-8090-18CB4C368F57}" srcOrd="2" destOrd="0" presId="urn:microsoft.com/office/officeart/2005/8/layout/bList2"/>
    <dgm:cxn modelId="{97CE9CA8-E0EF-4FEB-880F-5542F8D4410F}" type="presParOf" srcId="{F136D643-005E-4656-8090-18CB4C368F57}" destId="{C439F242-B3A5-4970-9CC8-33B2B1DC9A37}" srcOrd="0" destOrd="0" presId="urn:microsoft.com/office/officeart/2005/8/layout/bList2"/>
    <dgm:cxn modelId="{95C64B79-CC06-4CB7-8FB4-5AB5AE28AA23}" type="presParOf" srcId="{F136D643-005E-4656-8090-18CB4C368F57}" destId="{304CA667-DAE5-480A-9003-FF0EBD1C1447}" srcOrd="1" destOrd="0" presId="urn:microsoft.com/office/officeart/2005/8/layout/bList2"/>
    <dgm:cxn modelId="{B0C9879C-BBF9-4BCC-8E01-F6501A89C142}" type="presParOf" srcId="{F136D643-005E-4656-8090-18CB4C368F57}" destId="{A76D061B-847B-4395-B844-E2F8917D3BAD}" srcOrd="2" destOrd="0" presId="urn:microsoft.com/office/officeart/2005/8/layout/bList2"/>
    <dgm:cxn modelId="{B247EAC1-38DE-49B0-A65A-3CE2603C8E89}" type="presParOf" srcId="{F136D643-005E-4656-8090-18CB4C368F57}" destId="{1CE1CBEB-A624-43CA-94CB-9E143F33FE93}" srcOrd="3" destOrd="0" presId="urn:microsoft.com/office/officeart/2005/8/layout/bList2"/>
    <dgm:cxn modelId="{37637255-340B-4AAB-85B4-571DDE6B8C3F}" type="presParOf" srcId="{A6B7E824-9282-4B65-9B86-6C2D0E4C8F8D}" destId="{8C3D94E1-D0D4-4028-AFF0-08E836305691}" srcOrd="3" destOrd="0" presId="urn:microsoft.com/office/officeart/2005/8/layout/bList2"/>
    <dgm:cxn modelId="{1E301832-67AB-426E-9A1D-3CD8E3C7954C}" type="presParOf" srcId="{A6B7E824-9282-4B65-9B86-6C2D0E4C8F8D}" destId="{A8E461E6-6BE4-49EC-9EC0-C43AC868B06D}" srcOrd="4" destOrd="0" presId="urn:microsoft.com/office/officeart/2005/8/layout/bList2"/>
    <dgm:cxn modelId="{8C0430A3-F4DD-48CC-8CFA-B0050E58AE61}" type="presParOf" srcId="{A8E461E6-6BE4-49EC-9EC0-C43AC868B06D}" destId="{B7F6A9A9-1287-41B3-8299-45D45203F8D7}" srcOrd="0" destOrd="0" presId="urn:microsoft.com/office/officeart/2005/8/layout/bList2"/>
    <dgm:cxn modelId="{DA8BC12D-7A29-4B18-B86B-B83409DBFF9D}" type="presParOf" srcId="{A8E461E6-6BE4-49EC-9EC0-C43AC868B06D}" destId="{D46A9127-8F7B-47A0-9D24-4D81312E875C}" srcOrd="1" destOrd="0" presId="urn:microsoft.com/office/officeart/2005/8/layout/bList2"/>
    <dgm:cxn modelId="{BF65D3C7-C813-4198-AFE7-06662C55101E}" type="presParOf" srcId="{A8E461E6-6BE4-49EC-9EC0-C43AC868B06D}" destId="{D8CAD674-C4F1-491F-A45C-CDB031610148}" srcOrd="2" destOrd="0" presId="urn:microsoft.com/office/officeart/2005/8/layout/bList2"/>
    <dgm:cxn modelId="{ED2CFF69-BCE3-40EF-A3C3-C1546BF91230}" type="presParOf" srcId="{A8E461E6-6BE4-49EC-9EC0-C43AC868B06D}" destId="{049C6DC1-F8CE-409D-8C97-1A01B685FC84}"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06486A6-CBCC-4ECA-9299-3784AE31D796}"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hr-HR"/>
        </a:p>
      </dgm:t>
    </dgm:pt>
    <dgm:pt modelId="{ED6AF658-EB83-432C-8E17-031ABD33BA2C}">
      <dgm:prSet/>
      <dgm:spPr/>
      <dgm:t>
        <a:bodyPr/>
        <a:lstStyle/>
        <a:p>
          <a:pPr rtl="0"/>
          <a:r>
            <a:rPr lang="hr-HR" smtClean="0"/>
            <a:t>tužitelj - ako je u cijelosti ili barem djelomično uspio u pranici ima pravo na ovaj zahtjev</a:t>
          </a:r>
          <a:endParaRPr lang="hr-HR"/>
        </a:p>
      </dgm:t>
    </dgm:pt>
    <dgm:pt modelId="{E0C1D866-0B92-4669-8807-7B07951A76BE}" type="parTrans" cxnId="{D3695FFF-B427-41EE-9597-8DEFC642E7F0}">
      <dgm:prSet/>
      <dgm:spPr/>
      <dgm:t>
        <a:bodyPr/>
        <a:lstStyle/>
        <a:p>
          <a:endParaRPr lang="hr-HR"/>
        </a:p>
      </dgm:t>
    </dgm:pt>
    <dgm:pt modelId="{0F6F3BAF-6524-4E2B-AA30-7BE71132002A}" type="sibTrans" cxnId="{D3695FFF-B427-41EE-9597-8DEFC642E7F0}">
      <dgm:prSet/>
      <dgm:spPr/>
      <dgm:t>
        <a:bodyPr/>
        <a:lstStyle/>
        <a:p>
          <a:endParaRPr lang="hr-HR"/>
        </a:p>
      </dgm:t>
    </dgm:pt>
    <dgm:pt modelId="{76BEFF01-A414-4711-8E40-FC242B00AAC8}">
      <dgm:prSet/>
      <dgm:spPr/>
      <dgm:t>
        <a:bodyPr/>
        <a:lstStyle/>
        <a:p>
          <a:pPr rtl="0"/>
          <a:r>
            <a:rPr lang="hr-HR" smtClean="0"/>
            <a:t>objava na trošak tuženika</a:t>
          </a:r>
          <a:endParaRPr lang="hr-HR"/>
        </a:p>
      </dgm:t>
    </dgm:pt>
    <dgm:pt modelId="{80B51FB4-89CB-46FC-A06A-A927561CD49E}" type="parTrans" cxnId="{2AD79C34-5BA4-4299-A4DC-372BEDBC1AFA}">
      <dgm:prSet/>
      <dgm:spPr/>
      <dgm:t>
        <a:bodyPr/>
        <a:lstStyle/>
        <a:p>
          <a:endParaRPr lang="hr-HR"/>
        </a:p>
      </dgm:t>
    </dgm:pt>
    <dgm:pt modelId="{081C13F7-4F8B-4B20-ABE9-7DFF7FDBE000}" type="sibTrans" cxnId="{2AD79C34-5BA4-4299-A4DC-372BEDBC1AFA}">
      <dgm:prSet/>
      <dgm:spPr/>
      <dgm:t>
        <a:bodyPr/>
        <a:lstStyle/>
        <a:p>
          <a:endParaRPr lang="hr-HR"/>
        </a:p>
      </dgm:t>
    </dgm:pt>
    <dgm:pt modelId="{39FF2474-1B98-49DB-B583-BCB5E9FBEF89}">
      <dgm:prSet/>
      <dgm:spPr/>
      <dgm:t>
        <a:bodyPr/>
        <a:lstStyle/>
        <a:p>
          <a:pPr rtl="0"/>
          <a:r>
            <a:rPr lang="hr-HR" smtClean="0"/>
            <a:t>može ga postaviti uz ostale zahtjeve</a:t>
          </a:r>
          <a:endParaRPr lang="hr-HR"/>
        </a:p>
      </dgm:t>
    </dgm:pt>
    <dgm:pt modelId="{756EA115-E013-4BA9-9E46-659C4C807136}" type="parTrans" cxnId="{40AFFB8B-9A02-43E8-99D6-5EA199832DB3}">
      <dgm:prSet/>
      <dgm:spPr/>
      <dgm:t>
        <a:bodyPr/>
        <a:lstStyle/>
        <a:p>
          <a:endParaRPr lang="hr-HR"/>
        </a:p>
      </dgm:t>
    </dgm:pt>
    <dgm:pt modelId="{D10CF9FD-5E02-4289-A632-62D413CFE405}" type="sibTrans" cxnId="{40AFFB8B-9A02-43E8-99D6-5EA199832DB3}">
      <dgm:prSet/>
      <dgm:spPr/>
      <dgm:t>
        <a:bodyPr/>
        <a:lstStyle/>
        <a:p>
          <a:endParaRPr lang="hr-HR"/>
        </a:p>
      </dgm:t>
    </dgm:pt>
    <dgm:pt modelId="{2B2DE2DA-846F-4F06-A4FA-24BF898F7F4A}">
      <dgm:prSet/>
      <dgm:spPr/>
      <dgm:t>
        <a:bodyPr/>
        <a:lstStyle/>
        <a:p>
          <a:pPr rtl="0"/>
          <a:r>
            <a:rPr lang="hr-HR" dirty="0" smtClean="0"/>
            <a:t>sud mora udovoljiti zahtjevu </a:t>
          </a:r>
        </a:p>
        <a:p>
          <a:pPr rtl="0"/>
          <a:r>
            <a:rPr lang="hr-HR" dirty="0" smtClean="0"/>
            <a:t>(odlučuje hoće li objaviti cijelu presudu ili njezin dio i u kojem sredstvu priopćavanja)</a:t>
          </a:r>
          <a:endParaRPr lang="hr-HR" dirty="0"/>
        </a:p>
      </dgm:t>
    </dgm:pt>
    <dgm:pt modelId="{880EEE38-E85B-4ECA-911F-D84ED86B7A21}" type="parTrans" cxnId="{0E9C7B97-8C6C-4D5C-AB1C-2B34634100EA}">
      <dgm:prSet/>
      <dgm:spPr/>
      <dgm:t>
        <a:bodyPr/>
        <a:lstStyle/>
        <a:p>
          <a:endParaRPr lang="hr-HR"/>
        </a:p>
      </dgm:t>
    </dgm:pt>
    <dgm:pt modelId="{0D4251A5-C90A-4980-AC68-1A06D2AE5BBF}" type="sibTrans" cxnId="{0E9C7B97-8C6C-4D5C-AB1C-2B34634100EA}">
      <dgm:prSet/>
      <dgm:spPr/>
      <dgm:t>
        <a:bodyPr/>
        <a:lstStyle/>
        <a:p>
          <a:endParaRPr lang="hr-HR"/>
        </a:p>
      </dgm:t>
    </dgm:pt>
    <dgm:pt modelId="{81A4008C-C6BB-4C30-9FEC-FFF5E8F616C2}" type="pres">
      <dgm:prSet presAssocID="{D06486A6-CBCC-4ECA-9299-3784AE31D796}" presName="Name0" presStyleCnt="0">
        <dgm:presLayoutVars>
          <dgm:dir/>
          <dgm:resizeHandles val="exact"/>
        </dgm:presLayoutVars>
      </dgm:prSet>
      <dgm:spPr/>
      <dgm:t>
        <a:bodyPr/>
        <a:lstStyle/>
        <a:p>
          <a:endParaRPr lang="hr-HR"/>
        </a:p>
      </dgm:t>
    </dgm:pt>
    <dgm:pt modelId="{3A014EE3-818C-4090-8883-A8322264CADA}" type="pres">
      <dgm:prSet presAssocID="{ED6AF658-EB83-432C-8E17-031ABD33BA2C}" presName="node" presStyleLbl="node1" presStyleIdx="0" presStyleCnt="4" custLinFactNeighborX="1064" custLinFactNeighborY="13309">
        <dgm:presLayoutVars>
          <dgm:bulletEnabled val="1"/>
        </dgm:presLayoutVars>
      </dgm:prSet>
      <dgm:spPr/>
      <dgm:t>
        <a:bodyPr/>
        <a:lstStyle/>
        <a:p>
          <a:endParaRPr lang="hr-HR"/>
        </a:p>
      </dgm:t>
    </dgm:pt>
    <dgm:pt modelId="{2F6F6382-1D4C-420E-8343-395200F86550}" type="pres">
      <dgm:prSet presAssocID="{0F6F3BAF-6524-4E2B-AA30-7BE71132002A}" presName="sibTrans" presStyleLbl="sibTrans2D1" presStyleIdx="0" presStyleCnt="3"/>
      <dgm:spPr/>
      <dgm:t>
        <a:bodyPr/>
        <a:lstStyle/>
        <a:p>
          <a:endParaRPr lang="hr-HR"/>
        </a:p>
      </dgm:t>
    </dgm:pt>
    <dgm:pt modelId="{63E3879F-6C3B-4D9A-9BB5-F864C2FF346D}" type="pres">
      <dgm:prSet presAssocID="{0F6F3BAF-6524-4E2B-AA30-7BE71132002A}" presName="connectorText" presStyleLbl="sibTrans2D1" presStyleIdx="0" presStyleCnt="3"/>
      <dgm:spPr/>
      <dgm:t>
        <a:bodyPr/>
        <a:lstStyle/>
        <a:p>
          <a:endParaRPr lang="hr-HR"/>
        </a:p>
      </dgm:t>
    </dgm:pt>
    <dgm:pt modelId="{BE0B106B-59DB-412F-9BED-B69DE16DFC88}" type="pres">
      <dgm:prSet presAssocID="{76BEFF01-A414-4711-8E40-FC242B00AAC8}" presName="node" presStyleLbl="node1" presStyleIdx="1" presStyleCnt="4" custLinFactNeighborX="-7391" custLinFactNeighborY="-36018">
        <dgm:presLayoutVars>
          <dgm:bulletEnabled val="1"/>
        </dgm:presLayoutVars>
      </dgm:prSet>
      <dgm:spPr/>
      <dgm:t>
        <a:bodyPr/>
        <a:lstStyle/>
        <a:p>
          <a:endParaRPr lang="hr-HR"/>
        </a:p>
      </dgm:t>
    </dgm:pt>
    <dgm:pt modelId="{2A3AF33F-C15B-46E2-A799-02F796A2EFA1}" type="pres">
      <dgm:prSet presAssocID="{081C13F7-4F8B-4B20-ABE9-7DFF7FDBE000}" presName="sibTrans" presStyleLbl="sibTrans2D1" presStyleIdx="1" presStyleCnt="3"/>
      <dgm:spPr/>
      <dgm:t>
        <a:bodyPr/>
        <a:lstStyle/>
        <a:p>
          <a:endParaRPr lang="hr-HR"/>
        </a:p>
      </dgm:t>
    </dgm:pt>
    <dgm:pt modelId="{B5213615-D9F3-4DB6-92AE-9920E5DEECD8}" type="pres">
      <dgm:prSet presAssocID="{081C13F7-4F8B-4B20-ABE9-7DFF7FDBE000}" presName="connectorText" presStyleLbl="sibTrans2D1" presStyleIdx="1" presStyleCnt="3"/>
      <dgm:spPr/>
      <dgm:t>
        <a:bodyPr/>
        <a:lstStyle/>
        <a:p>
          <a:endParaRPr lang="hr-HR"/>
        </a:p>
      </dgm:t>
    </dgm:pt>
    <dgm:pt modelId="{44223070-3CF3-41B0-9F5C-71ABCD3D5BDB}" type="pres">
      <dgm:prSet presAssocID="{39FF2474-1B98-49DB-B583-BCB5E9FBEF89}" presName="node" presStyleLbl="node1" presStyleIdx="2" presStyleCnt="4" custLinFactNeighborX="-4460" custLinFactNeighborY="-2106">
        <dgm:presLayoutVars>
          <dgm:bulletEnabled val="1"/>
        </dgm:presLayoutVars>
      </dgm:prSet>
      <dgm:spPr/>
      <dgm:t>
        <a:bodyPr/>
        <a:lstStyle/>
        <a:p>
          <a:endParaRPr lang="hr-HR"/>
        </a:p>
      </dgm:t>
    </dgm:pt>
    <dgm:pt modelId="{B68BF88E-441D-4576-A55F-C51FB2C386F7}" type="pres">
      <dgm:prSet presAssocID="{D10CF9FD-5E02-4289-A632-62D413CFE405}" presName="sibTrans" presStyleLbl="sibTrans2D1" presStyleIdx="2" presStyleCnt="3"/>
      <dgm:spPr/>
      <dgm:t>
        <a:bodyPr/>
        <a:lstStyle/>
        <a:p>
          <a:endParaRPr lang="hr-HR"/>
        </a:p>
      </dgm:t>
    </dgm:pt>
    <dgm:pt modelId="{5F903A3E-0FF2-49D6-A2B9-065C4AA81644}" type="pres">
      <dgm:prSet presAssocID="{D10CF9FD-5E02-4289-A632-62D413CFE405}" presName="connectorText" presStyleLbl="sibTrans2D1" presStyleIdx="2" presStyleCnt="3"/>
      <dgm:spPr/>
      <dgm:t>
        <a:bodyPr/>
        <a:lstStyle/>
        <a:p>
          <a:endParaRPr lang="hr-HR"/>
        </a:p>
      </dgm:t>
    </dgm:pt>
    <dgm:pt modelId="{9414FC23-9175-424B-B7B7-C8E35A305890}" type="pres">
      <dgm:prSet presAssocID="{2B2DE2DA-846F-4F06-A4FA-24BF898F7F4A}" presName="node" presStyleLbl="node1" presStyleIdx="3" presStyleCnt="4" custLinFactNeighborX="-1530" custLinFactNeighborY="14928">
        <dgm:presLayoutVars>
          <dgm:bulletEnabled val="1"/>
        </dgm:presLayoutVars>
      </dgm:prSet>
      <dgm:spPr/>
      <dgm:t>
        <a:bodyPr/>
        <a:lstStyle/>
        <a:p>
          <a:endParaRPr lang="hr-HR"/>
        </a:p>
      </dgm:t>
    </dgm:pt>
  </dgm:ptLst>
  <dgm:cxnLst>
    <dgm:cxn modelId="{40AFFB8B-9A02-43E8-99D6-5EA199832DB3}" srcId="{D06486A6-CBCC-4ECA-9299-3784AE31D796}" destId="{39FF2474-1B98-49DB-B583-BCB5E9FBEF89}" srcOrd="2" destOrd="0" parTransId="{756EA115-E013-4BA9-9E46-659C4C807136}" sibTransId="{D10CF9FD-5E02-4289-A632-62D413CFE405}"/>
    <dgm:cxn modelId="{BAE2B06E-2491-4FB4-96A1-A25163890514}" type="presOf" srcId="{081C13F7-4F8B-4B20-ABE9-7DFF7FDBE000}" destId="{B5213615-D9F3-4DB6-92AE-9920E5DEECD8}" srcOrd="1" destOrd="0" presId="urn:microsoft.com/office/officeart/2005/8/layout/process1"/>
    <dgm:cxn modelId="{2AD79C34-5BA4-4299-A4DC-372BEDBC1AFA}" srcId="{D06486A6-CBCC-4ECA-9299-3784AE31D796}" destId="{76BEFF01-A414-4711-8E40-FC242B00AAC8}" srcOrd="1" destOrd="0" parTransId="{80B51FB4-89CB-46FC-A06A-A927561CD49E}" sibTransId="{081C13F7-4F8B-4B20-ABE9-7DFF7FDBE000}"/>
    <dgm:cxn modelId="{D07D0893-2BF2-4E7B-A605-AFA9697B0965}" type="presOf" srcId="{ED6AF658-EB83-432C-8E17-031ABD33BA2C}" destId="{3A014EE3-818C-4090-8883-A8322264CADA}" srcOrd="0" destOrd="0" presId="urn:microsoft.com/office/officeart/2005/8/layout/process1"/>
    <dgm:cxn modelId="{6BC754B3-98FC-4295-86E2-81EFF52D5771}" type="presOf" srcId="{0F6F3BAF-6524-4E2B-AA30-7BE71132002A}" destId="{2F6F6382-1D4C-420E-8343-395200F86550}" srcOrd="0" destOrd="0" presId="urn:microsoft.com/office/officeart/2005/8/layout/process1"/>
    <dgm:cxn modelId="{9FBF747B-353F-4757-9AF9-CC07101E7528}" type="presOf" srcId="{76BEFF01-A414-4711-8E40-FC242B00AAC8}" destId="{BE0B106B-59DB-412F-9BED-B69DE16DFC88}" srcOrd="0" destOrd="0" presId="urn:microsoft.com/office/officeart/2005/8/layout/process1"/>
    <dgm:cxn modelId="{69644FE9-6232-4233-A828-FB2ADE53C8E7}" type="presOf" srcId="{39FF2474-1B98-49DB-B583-BCB5E9FBEF89}" destId="{44223070-3CF3-41B0-9F5C-71ABCD3D5BDB}" srcOrd="0" destOrd="0" presId="urn:microsoft.com/office/officeart/2005/8/layout/process1"/>
    <dgm:cxn modelId="{3334C00A-05E8-4BEF-A5B3-1C3B3CF54513}" type="presOf" srcId="{081C13F7-4F8B-4B20-ABE9-7DFF7FDBE000}" destId="{2A3AF33F-C15B-46E2-A799-02F796A2EFA1}" srcOrd="0" destOrd="0" presId="urn:microsoft.com/office/officeart/2005/8/layout/process1"/>
    <dgm:cxn modelId="{6DE4D5BD-EE83-4A6A-8998-D80ECD754FC7}" type="presOf" srcId="{0F6F3BAF-6524-4E2B-AA30-7BE71132002A}" destId="{63E3879F-6C3B-4D9A-9BB5-F864C2FF346D}" srcOrd="1" destOrd="0" presId="urn:microsoft.com/office/officeart/2005/8/layout/process1"/>
    <dgm:cxn modelId="{BAF417A7-23CD-4FB5-8183-9815A5CDB233}" type="presOf" srcId="{D06486A6-CBCC-4ECA-9299-3784AE31D796}" destId="{81A4008C-C6BB-4C30-9FEC-FFF5E8F616C2}" srcOrd="0" destOrd="0" presId="urn:microsoft.com/office/officeart/2005/8/layout/process1"/>
    <dgm:cxn modelId="{26825D54-9D2E-4150-B25B-9A0C837827D8}" type="presOf" srcId="{D10CF9FD-5E02-4289-A632-62D413CFE405}" destId="{5F903A3E-0FF2-49D6-A2B9-065C4AA81644}" srcOrd="1" destOrd="0" presId="urn:microsoft.com/office/officeart/2005/8/layout/process1"/>
    <dgm:cxn modelId="{41F4D3FD-12C4-48DF-85A7-28A33023CE27}" type="presOf" srcId="{2B2DE2DA-846F-4F06-A4FA-24BF898F7F4A}" destId="{9414FC23-9175-424B-B7B7-C8E35A305890}" srcOrd="0" destOrd="0" presId="urn:microsoft.com/office/officeart/2005/8/layout/process1"/>
    <dgm:cxn modelId="{0E9C7B97-8C6C-4D5C-AB1C-2B34634100EA}" srcId="{D06486A6-CBCC-4ECA-9299-3784AE31D796}" destId="{2B2DE2DA-846F-4F06-A4FA-24BF898F7F4A}" srcOrd="3" destOrd="0" parTransId="{880EEE38-E85B-4ECA-911F-D84ED86B7A21}" sibTransId="{0D4251A5-C90A-4980-AC68-1A06D2AE5BBF}"/>
    <dgm:cxn modelId="{D3695FFF-B427-41EE-9597-8DEFC642E7F0}" srcId="{D06486A6-CBCC-4ECA-9299-3784AE31D796}" destId="{ED6AF658-EB83-432C-8E17-031ABD33BA2C}" srcOrd="0" destOrd="0" parTransId="{E0C1D866-0B92-4669-8807-7B07951A76BE}" sibTransId="{0F6F3BAF-6524-4E2B-AA30-7BE71132002A}"/>
    <dgm:cxn modelId="{7F21B854-21C8-417B-B535-4044253D11CA}" type="presOf" srcId="{D10CF9FD-5E02-4289-A632-62D413CFE405}" destId="{B68BF88E-441D-4576-A55F-C51FB2C386F7}" srcOrd="0" destOrd="0" presId="urn:microsoft.com/office/officeart/2005/8/layout/process1"/>
    <dgm:cxn modelId="{820FA8B4-C105-4400-809A-B51B0566DF86}" type="presParOf" srcId="{81A4008C-C6BB-4C30-9FEC-FFF5E8F616C2}" destId="{3A014EE3-818C-4090-8883-A8322264CADA}" srcOrd="0" destOrd="0" presId="urn:microsoft.com/office/officeart/2005/8/layout/process1"/>
    <dgm:cxn modelId="{A6329A49-C154-4031-9F38-E08D5CE66A9D}" type="presParOf" srcId="{81A4008C-C6BB-4C30-9FEC-FFF5E8F616C2}" destId="{2F6F6382-1D4C-420E-8343-395200F86550}" srcOrd="1" destOrd="0" presId="urn:microsoft.com/office/officeart/2005/8/layout/process1"/>
    <dgm:cxn modelId="{535734DE-4A19-4335-A92F-EC266BEED403}" type="presParOf" srcId="{2F6F6382-1D4C-420E-8343-395200F86550}" destId="{63E3879F-6C3B-4D9A-9BB5-F864C2FF346D}" srcOrd="0" destOrd="0" presId="urn:microsoft.com/office/officeart/2005/8/layout/process1"/>
    <dgm:cxn modelId="{1649AC48-2FD6-4ADE-8779-2EB80822A60C}" type="presParOf" srcId="{81A4008C-C6BB-4C30-9FEC-FFF5E8F616C2}" destId="{BE0B106B-59DB-412F-9BED-B69DE16DFC88}" srcOrd="2" destOrd="0" presId="urn:microsoft.com/office/officeart/2005/8/layout/process1"/>
    <dgm:cxn modelId="{8027F0B8-1493-4316-A707-50675470EB7E}" type="presParOf" srcId="{81A4008C-C6BB-4C30-9FEC-FFF5E8F616C2}" destId="{2A3AF33F-C15B-46E2-A799-02F796A2EFA1}" srcOrd="3" destOrd="0" presId="urn:microsoft.com/office/officeart/2005/8/layout/process1"/>
    <dgm:cxn modelId="{C69C1D2E-B7ED-4CF5-B94D-27B511B4E7C7}" type="presParOf" srcId="{2A3AF33F-C15B-46E2-A799-02F796A2EFA1}" destId="{B5213615-D9F3-4DB6-92AE-9920E5DEECD8}" srcOrd="0" destOrd="0" presId="urn:microsoft.com/office/officeart/2005/8/layout/process1"/>
    <dgm:cxn modelId="{2DB7858D-63EF-4526-BEE1-A55AE67C3A0B}" type="presParOf" srcId="{81A4008C-C6BB-4C30-9FEC-FFF5E8F616C2}" destId="{44223070-3CF3-41B0-9F5C-71ABCD3D5BDB}" srcOrd="4" destOrd="0" presId="urn:microsoft.com/office/officeart/2005/8/layout/process1"/>
    <dgm:cxn modelId="{48C0F0C0-BECF-4692-950E-7882DA97406B}" type="presParOf" srcId="{81A4008C-C6BB-4C30-9FEC-FFF5E8F616C2}" destId="{B68BF88E-441D-4576-A55F-C51FB2C386F7}" srcOrd="5" destOrd="0" presId="urn:microsoft.com/office/officeart/2005/8/layout/process1"/>
    <dgm:cxn modelId="{C4B4A5C2-A483-4082-BB63-5FE0F9468B85}" type="presParOf" srcId="{B68BF88E-441D-4576-A55F-C51FB2C386F7}" destId="{5F903A3E-0FF2-49D6-A2B9-065C4AA81644}" srcOrd="0" destOrd="0" presId="urn:microsoft.com/office/officeart/2005/8/layout/process1"/>
    <dgm:cxn modelId="{48C28286-249B-4630-B9AA-A072AA09C5D3}" type="presParOf" srcId="{81A4008C-C6BB-4C30-9FEC-FFF5E8F616C2}" destId="{9414FC23-9175-424B-B7B7-C8E35A305890}"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6F89B5-8276-468A-9B26-488D75D87CC4}">
      <dsp:nvSpPr>
        <dsp:cNvPr id="0" name=""/>
        <dsp:cNvSpPr/>
      </dsp:nvSpPr>
      <dsp:spPr>
        <a:xfrm>
          <a:off x="2730571" y="0"/>
          <a:ext cx="1733926" cy="924370"/>
        </a:xfrm>
        <a:prstGeom prst="ellipse">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hr-HR" sz="1000" b="1" kern="1200" dirty="0" smtClean="0">
              <a:solidFill>
                <a:schemeClr val="bg1"/>
              </a:solidFill>
            </a:rPr>
            <a:t>PRESTANAK </a:t>
          </a:r>
        </a:p>
        <a:p>
          <a:pPr lvl="0" algn="ctr" defTabSz="444500">
            <a:lnSpc>
              <a:spcPct val="90000"/>
            </a:lnSpc>
            <a:spcBef>
              <a:spcPct val="0"/>
            </a:spcBef>
            <a:spcAft>
              <a:spcPct val="35000"/>
            </a:spcAft>
          </a:pPr>
          <a:r>
            <a:rPr lang="hr-HR" sz="1000" b="1" kern="1200" dirty="0" smtClean="0">
              <a:solidFill>
                <a:schemeClr val="bg1"/>
              </a:solidFill>
            </a:rPr>
            <a:t>UZNEMIRAVANJA</a:t>
          </a:r>
          <a:endParaRPr lang="hr-HR" sz="1000" b="1" kern="1200" dirty="0">
            <a:solidFill>
              <a:schemeClr val="bg1"/>
            </a:solidFill>
          </a:endParaRPr>
        </a:p>
      </dsp:txBody>
      <dsp:txXfrm>
        <a:off x="2984499" y="135371"/>
        <a:ext cx="1226070" cy="653628"/>
      </dsp:txXfrm>
    </dsp:sp>
    <dsp:sp modelId="{FBA8B63A-74ED-4474-BBF0-CABFCF9254AC}">
      <dsp:nvSpPr>
        <dsp:cNvPr id="0" name=""/>
        <dsp:cNvSpPr/>
      </dsp:nvSpPr>
      <dsp:spPr>
        <a:xfrm rot="15981504">
          <a:off x="3528326" y="1095063"/>
          <a:ext cx="324068" cy="159655"/>
        </a:xfrm>
        <a:prstGeom prst="rightArrow">
          <a:avLst>
            <a:gd name="adj1" fmla="val 60000"/>
            <a:gd name="adj2" fmla="val 50000"/>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hr-HR" sz="500" kern="1200"/>
        </a:p>
      </dsp:txBody>
      <dsp:txXfrm>
        <a:off x="3553795" y="1150894"/>
        <a:ext cx="276172" cy="95793"/>
      </dsp:txXfrm>
    </dsp:sp>
    <dsp:sp modelId="{809427D7-B87C-4A88-9428-8C846917FC9B}">
      <dsp:nvSpPr>
        <dsp:cNvPr id="0" name=""/>
        <dsp:cNvSpPr/>
      </dsp:nvSpPr>
      <dsp:spPr>
        <a:xfrm>
          <a:off x="5257753" y="0"/>
          <a:ext cx="1521606" cy="900321"/>
        </a:xfrm>
        <a:prstGeom prst="ellipse">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hr-HR" sz="1000" kern="1200" dirty="0" smtClean="0"/>
            <a:t>PLAĆANJE NANADE ZA NEOVLAŠTENO KORIŠTENJE</a:t>
          </a:r>
          <a:endParaRPr lang="hr-HR" sz="1000" kern="1200" dirty="0"/>
        </a:p>
      </dsp:txBody>
      <dsp:txXfrm>
        <a:off x="5480587" y="131849"/>
        <a:ext cx="1075938" cy="636623"/>
      </dsp:txXfrm>
    </dsp:sp>
    <dsp:sp modelId="{E1B8DE06-88C6-4DDA-93AA-29B571A81D17}">
      <dsp:nvSpPr>
        <dsp:cNvPr id="0" name=""/>
        <dsp:cNvSpPr/>
      </dsp:nvSpPr>
      <dsp:spPr>
        <a:xfrm rot="18772766">
          <a:off x="4446791" y="1315438"/>
          <a:ext cx="524358" cy="180330"/>
        </a:xfrm>
        <a:prstGeom prst="rightArrow">
          <a:avLst>
            <a:gd name="adj1" fmla="val 60000"/>
            <a:gd name="adj2" fmla="val 50000"/>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hr-HR" sz="500" kern="1200"/>
        </a:p>
      </dsp:txBody>
      <dsp:txXfrm>
        <a:off x="4455434" y="1371326"/>
        <a:ext cx="470259" cy="108198"/>
      </dsp:txXfrm>
    </dsp:sp>
    <dsp:sp modelId="{0631B111-6B61-4A89-8034-A160255D7983}">
      <dsp:nvSpPr>
        <dsp:cNvPr id="0" name=""/>
        <dsp:cNvSpPr/>
      </dsp:nvSpPr>
      <dsp:spPr>
        <a:xfrm>
          <a:off x="6555040" y="1187203"/>
          <a:ext cx="1375535" cy="956094"/>
        </a:xfrm>
        <a:prstGeom prst="ellipse">
          <a:avLst/>
        </a:prstGeom>
        <a:gradFill rotWithShape="0">
          <a:gsLst>
            <a:gs pos="0">
              <a:schemeClr val="accent4">
                <a:hueOff val="0"/>
                <a:satOff val="0"/>
                <a:lumOff val="0"/>
                <a:alphaOff val="0"/>
                <a:shade val="45000"/>
                <a:satMod val="155000"/>
              </a:schemeClr>
            </a:gs>
            <a:gs pos="60000">
              <a:schemeClr val="accent4">
                <a:hueOff val="0"/>
                <a:satOff val="0"/>
                <a:lumOff val="0"/>
                <a:alphaOff val="0"/>
                <a:shade val="95000"/>
                <a:satMod val="150000"/>
              </a:schemeClr>
            </a:gs>
            <a:gs pos="100000">
              <a:schemeClr val="accent4">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hr-HR" sz="1000" kern="1200" dirty="0" smtClean="0"/>
            <a:t>PLAĆANJE PENALA</a:t>
          </a:r>
          <a:endParaRPr lang="hr-HR" sz="1000" kern="1200" dirty="0"/>
        </a:p>
      </dsp:txBody>
      <dsp:txXfrm>
        <a:off x="6756482" y="1327220"/>
        <a:ext cx="972651" cy="676060"/>
      </dsp:txXfrm>
    </dsp:sp>
    <dsp:sp modelId="{F083BAB5-96E9-428C-96EB-3E6956162164}">
      <dsp:nvSpPr>
        <dsp:cNvPr id="0" name=""/>
        <dsp:cNvSpPr/>
      </dsp:nvSpPr>
      <dsp:spPr>
        <a:xfrm rot="21307973" flipV="1">
          <a:off x="4834846" y="1728328"/>
          <a:ext cx="549430" cy="215754"/>
        </a:xfrm>
        <a:prstGeom prst="rightArrow">
          <a:avLst>
            <a:gd name="adj1" fmla="val 60000"/>
            <a:gd name="adj2" fmla="val 50000"/>
          </a:avLst>
        </a:prstGeom>
        <a:gradFill rotWithShape="0">
          <a:gsLst>
            <a:gs pos="0">
              <a:schemeClr val="accent4">
                <a:hueOff val="0"/>
                <a:satOff val="0"/>
                <a:lumOff val="0"/>
                <a:alphaOff val="0"/>
                <a:shade val="45000"/>
                <a:satMod val="155000"/>
              </a:schemeClr>
            </a:gs>
            <a:gs pos="60000">
              <a:schemeClr val="accent4">
                <a:hueOff val="0"/>
                <a:satOff val="0"/>
                <a:lumOff val="0"/>
                <a:alphaOff val="0"/>
                <a:shade val="95000"/>
                <a:satMod val="150000"/>
              </a:schemeClr>
            </a:gs>
            <a:gs pos="100000">
              <a:schemeClr val="accent4">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hr-HR" sz="700" kern="1200"/>
        </a:p>
      </dsp:txBody>
      <dsp:txXfrm rot="10800000">
        <a:off x="4834963" y="1774225"/>
        <a:ext cx="484704" cy="129452"/>
      </dsp:txXfrm>
    </dsp:sp>
    <dsp:sp modelId="{E6ED475F-7F3F-4EA7-B6BD-409DD03EBFEF}">
      <dsp:nvSpPr>
        <dsp:cNvPr id="0" name=""/>
        <dsp:cNvSpPr/>
      </dsp:nvSpPr>
      <dsp:spPr>
        <a:xfrm>
          <a:off x="5848282" y="2942129"/>
          <a:ext cx="1316665" cy="1018205"/>
        </a:xfrm>
        <a:prstGeom prst="ellipse">
          <a:avLst/>
        </a:prstGeom>
        <a:gradFill rotWithShape="0">
          <a:gsLst>
            <a:gs pos="0">
              <a:schemeClr val="accent5">
                <a:hueOff val="0"/>
                <a:satOff val="0"/>
                <a:lumOff val="0"/>
                <a:alphaOff val="0"/>
                <a:shade val="45000"/>
                <a:satMod val="155000"/>
              </a:schemeClr>
            </a:gs>
            <a:gs pos="60000">
              <a:schemeClr val="accent5">
                <a:hueOff val="0"/>
                <a:satOff val="0"/>
                <a:lumOff val="0"/>
                <a:alphaOff val="0"/>
                <a:shade val="95000"/>
                <a:satMod val="150000"/>
              </a:schemeClr>
            </a:gs>
            <a:gs pos="100000">
              <a:schemeClr val="accent5">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hr-HR" sz="1000" kern="1200" dirty="0" smtClean="0"/>
            <a:t>VRAĆANJE STEČENOG BEZ OSNOVE</a:t>
          </a:r>
          <a:endParaRPr lang="hr-HR" sz="1000" kern="1200" dirty="0"/>
        </a:p>
      </dsp:txBody>
      <dsp:txXfrm>
        <a:off x="6041103" y="3091242"/>
        <a:ext cx="931023" cy="719979"/>
      </dsp:txXfrm>
    </dsp:sp>
    <dsp:sp modelId="{415F04EB-2309-484E-AA2A-F2FACE42D59E}">
      <dsp:nvSpPr>
        <dsp:cNvPr id="0" name=""/>
        <dsp:cNvSpPr/>
      </dsp:nvSpPr>
      <dsp:spPr>
        <a:xfrm rot="3232706">
          <a:off x="4643237" y="2450613"/>
          <a:ext cx="470241" cy="159790"/>
        </a:xfrm>
        <a:prstGeom prst="rightArrow">
          <a:avLst>
            <a:gd name="adj1" fmla="val 60000"/>
            <a:gd name="adj2" fmla="val 50000"/>
          </a:avLst>
        </a:prstGeom>
        <a:gradFill rotWithShape="0">
          <a:gsLst>
            <a:gs pos="0">
              <a:schemeClr val="accent5">
                <a:hueOff val="0"/>
                <a:satOff val="0"/>
                <a:lumOff val="0"/>
                <a:alphaOff val="0"/>
                <a:shade val="45000"/>
                <a:satMod val="155000"/>
              </a:schemeClr>
            </a:gs>
            <a:gs pos="60000">
              <a:schemeClr val="accent5">
                <a:hueOff val="0"/>
                <a:satOff val="0"/>
                <a:lumOff val="0"/>
                <a:alphaOff val="0"/>
                <a:shade val="95000"/>
                <a:satMod val="150000"/>
              </a:schemeClr>
            </a:gs>
            <a:gs pos="100000">
              <a:schemeClr val="accent5">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hr-HR" sz="500" kern="1200"/>
        </a:p>
      </dsp:txBody>
      <dsp:txXfrm rot="10800000">
        <a:off x="4653076" y="2463210"/>
        <a:ext cx="422304" cy="95874"/>
      </dsp:txXfrm>
    </dsp:sp>
    <dsp:sp modelId="{0EAB5E37-D2D1-46B3-B0A3-9987C58981F3}">
      <dsp:nvSpPr>
        <dsp:cNvPr id="0" name=""/>
        <dsp:cNvSpPr/>
      </dsp:nvSpPr>
      <dsp:spPr>
        <a:xfrm>
          <a:off x="3339864" y="3203262"/>
          <a:ext cx="1488496" cy="878203"/>
        </a:xfrm>
        <a:prstGeom prst="ellipse">
          <a:avLst/>
        </a:prstGeom>
        <a:gradFill rotWithShape="0">
          <a:gsLst>
            <a:gs pos="0">
              <a:schemeClr val="accent6">
                <a:hueOff val="0"/>
                <a:satOff val="0"/>
                <a:lumOff val="0"/>
                <a:alphaOff val="0"/>
                <a:shade val="45000"/>
                <a:satMod val="155000"/>
              </a:schemeClr>
            </a:gs>
            <a:gs pos="60000">
              <a:schemeClr val="accent6">
                <a:hueOff val="0"/>
                <a:satOff val="0"/>
                <a:lumOff val="0"/>
                <a:alphaOff val="0"/>
                <a:shade val="95000"/>
                <a:satMod val="150000"/>
              </a:schemeClr>
            </a:gs>
            <a:gs pos="100000">
              <a:schemeClr val="accent6">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hr-HR" sz="1000" kern="1200" dirty="0" smtClean="0"/>
            <a:t>UTVRĐENJE UČINJENE POVREDE</a:t>
          </a:r>
          <a:endParaRPr lang="hr-HR" sz="1000" kern="1200" dirty="0"/>
        </a:p>
      </dsp:txBody>
      <dsp:txXfrm>
        <a:off x="3557849" y="3331872"/>
        <a:ext cx="1052526" cy="620983"/>
      </dsp:txXfrm>
    </dsp:sp>
    <dsp:sp modelId="{FCC37D40-FD8C-4EFA-9553-5B47B1DC400C}">
      <dsp:nvSpPr>
        <dsp:cNvPr id="0" name=""/>
        <dsp:cNvSpPr/>
      </dsp:nvSpPr>
      <dsp:spPr>
        <a:xfrm rot="5907196">
          <a:off x="3827091" y="2622836"/>
          <a:ext cx="517886" cy="185053"/>
        </a:xfrm>
        <a:prstGeom prst="rightArrow">
          <a:avLst>
            <a:gd name="adj1" fmla="val 60000"/>
            <a:gd name="adj2" fmla="val 50000"/>
          </a:avLst>
        </a:prstGeom>
        <a:gradFill rotWithShape="0">
          <a:gsLst>
            <a:gs pos="0">
              <a:schemeClr val="accent6">
                <a:hueOff val="0"/>
                <a:satOff val="0"/>
                <a:lumOff val="0"/>
                <a:alphaOff val="0"/>
                <a:shade val="45000"/>
                <a:satMod val="155000"/>
              </a:schemeClr>
            </a:gs>
            <a:gs pos="60000">
              <a:schemeClr val="accent6">
                <a:hueOff val="0"/>
                <a:satOff val="0"/>
                <a:lumOff val="0"/>
                <a:alphaOff val="0"/>
                <a:shade val="95000"/>
                <a:satMod val="150000"/>
              </a:schemeClr>
            </a:gs>
            <a:gs pos="100000">
              <a:schemeClr val="accent6">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hr-HR" sz="600" kern="1200"/>
        </a:p>
      </dsp:txBody>
      <dsp:txXfrm rot="10800000">
        <a:off x="3858930" y="2632391"/>
        <a:ext cx="462370" cy="111031"/>
      </dsp:txXfrm>
    </dsp:sp>
    <dsp:sp modelId="{D817C7A6-2575-489E-8722-EBD10A8142A6}">
      <dsp:nvSpPr>
        <dsp:cNvPr id="0" name=""/>
        <dsp:cNvSpPr/>
      </dsp:nvSpPr>
      <dsp:spPr>
        <a:xfrm>
          <a:off x="692132" y="3185021"/>
          <a:ext cx="1353742" cy="814917"/>
        </a:xfrm>
        <a:prstGeom prst="ellipse">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hr-HR" sz="1000" kern="1200" dirty="0" smtClean="0"/>
            <a:t>OBJAVA PRAVOMOĆNE PRESUDE</a:t>
          </a:r>
          <a:endParaRPr lang="hr-HR" sz="1000" kern="1200" dirty="0"/>
        </a:p>
      </dsp:txBody>
      <dsp:txXfrm>
        <a:off x="890383" y="3304363"/>
        <a:ext cx="957240" cy="576233"/>
      </dsp:txXfrm>
    </dsp:sp>
    <dsp:sp modelId="{382D9E26-21A9-4867-81F5-46FA1EC9AEFF}">
      <dsp:nvSpPr>
        <dsp:cNvPr id="0" name=""/>
        <dsp:cNvSpPr/>
      </dsp:nvSpPr>
      <dsp:spPr>
        <a:xfrm rot="9187959">
          <a:off x="2775660" y="2431255"/>
          <a:ext cx="563795" cy="204773"/>
        </a:xfrm>
        <a:prstGeom prst="rightArrow">
          <a:avLst>
            <a:gd name="adj1" fmla="val 60000"/>
            <a:gd name="adj2" fmla="val 50000"/>
          </a:avLst>
        </a:prstGeom>
        <a:gradFill rotWithShape="0">
          <a:gsLst>
            <a:gs pos="0">
              <a:schemeClr val="accent2">
                <a:hueOff val="0"/>
                <a:satOff val="0"/>
                <a:lumOff val="0"/>
                <a:alphaOff val="0"/>
                <a:shade val="45000"/>
                <a:satMod val="155000"/>
              </a:schemeClr>
            </a:gs>
            <a:gs pos="60000">
              <a:schemeClr val="accent2">
                <a:hueOff val="0"/>
                <a:satOff val="0"/>
                <a:lumOff val="0"/>
                <a:alphaOff val="0"/>
                <a:shade val="95000"/>
                <a:satMod val="150000"/>
              </a:schemeClr>
            </a:gs>
            <a:gs pos="100000">
              <a:schemeClr val="accent2">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hr-HR" sz="600" kern="1200"/>
        </a:p>
      </dsp:txBody>
      <dsp:txXfrm>
        <a:off x="2833776" y="2458329"/>
        <a:ext cx="502363" cy="122863"/>
      </dsp:txXfrm>
    </dsp:sp>
    <dsp:sp modelId="{E9598214-C949-43CE-8B9F-DF891FE4B80A}">
      <dsp:nvSpPr>
        <dsp:cNvPr id="0" name=""/>
        <dsp:cNvSpPr/>
      </dsp:nvSpPr>
      <dsp:spPr>
        <a:xfrm>
          <a:off x="875653" y="1149336"/>
          <a:ext cx="1279129" cy="880622"/>
        </a:xfrm>
        <a:prstGeom prst="ellipse">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hr-HR" sz="1000" kern="1200" dirty="0" smtClean="0"/>
            <a:t>NAKNADA ŠTETE</a:t>
          </a:r>
          <a:endParaRPr lang="hr-HR" sz="1000" kern="1200" dirty="0"/>
        </a:p>
      </dsp:txBody>
      <dsp:txXfrm>
        <a:off x="1062977" y="1278300"/>
        <a:ext cx="904481" cy="622694"/>
      </dsp:txXfrm>
    </dsp:sp>
    <dsp:sp modelId="{F7CEFBEE-5AC3-4F70-9655-4BB14A880098}">
      <dsp:nvSpPr>
        <dsp:cNvPr id="0" name=""/>
        <dsp:cNvSpPr/>
      </dsp:nvSpPr>
      <dsp:spPr>
        <a:xfrm rot="10800716" flipV="1">
          <a:off x="2484368" y="1798312"/>
          <a:ext cx="449409" cy="170043"/>
        </a:xfrm>
        <a:prstGeom prst="rightArrow">
          <a:avLst>
            <a:gd name="adj1" fmla="val 60000"/>
            <a:gd name="adj2" fmla="val 50000"/>
          </a:avLst>
        </a:prstGeom>
        <a:gradFill rotWithShape="0">
          <a:gsLst>
            <a:gs pos="0">
              <a:schemeClr val="accent3">
                <a:hueOff val="0"/>
                <a:satOff val="0"/>
                <a:lumOff val="0"/>
                <a:alphaOff val="0"/>
                <a:shade val="45000"/>
                <a:satMod val="155000"/>
              </a:schemeClr>
            </a:gs>
            <a:gs pos="60000">
              <a:schemeClr val="accent3">
                <a:hueOff val="0"/>
                <a:satOff val="0"/>
                <a:lumOff val="0"/>
                <a:alphaOff val="0"/>
                <a:shade val="95000"/>
                <a:satMod val="150000"/>
              </a:schemeClr>
            </a:gs>
            <a:gs pos="100000">
              <a:schemeClr val="accent3">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hr-HR" sz="500" kern="1200"/>
        </a:p>
      </dsp:txBody>
      <dsp:txXfrm rot="-10800000">
        <a:off x="2535381" y="1832326"/>
        <a:ext cx="398396" cy="1020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EA074B-EDA4-4C60-A561-3635B4632C25}">
      <dsp:nvSpPr>
        <dsp:cNvPr id="0" name=""/>
        <dsp:cNvSpPr/>
      </dsp:nvSpPr>
      <dsp:spPr>
        <a:xfrm>
          <a:off x="144024" y="0"/>
          <a:ext cx="2256210" cy="1684213"/>
        </a:xfrm>
        <a:prstGeom prst="round2SameRect">
          <a:avLst>
            <a:gd name="adj1" fmla="val 8000"/>
            <a:gd name="adj2" fmla="val 0"/>
          </a:avLst>
        </a:prstGeom>
        <a:solidFill>
          <a:schemeClr val="tx1">
            <a:lumMod val="85000"/>
            <a:alpha val="90000"/>
          </a:schemeClr>
        </a:solidFill>
        <a:ln w="42500" cap="flat" cmpd="sng" algn="ctr">
          <a:solidFill>
            <a:schemeClr val="accent1">
              <a:hueOff val="0"/>
              <a:satOff val="0"/>
              <a:lumOff val="0"/>
              <a:alphaOff val="0"/>
            </a:schemeClr>
          </a:solidFill>
          <a:prstDash val="solid"/>
        </a:ln>
        <a:effectLst>
          <a:glow rad="228600">
            <a:schemeClr val="accent2">
              <a:satMod val="175000"/>
              <a:alpha val="40000"/>
            </a:schemeClr>
          </a:glow>
        </a:effectLst>
      </dsp:spPr>
      <dsp:style>
        <a:lnRef idx="2">
          <a:scrgbClr r="0" g="0" b="0"/>
        </a:lnRef>
        <a:fillRef idx="1">
          <a:scrgbClr r="0" g="0" b="0"/>
        </a:fillRef>
        <a:effectRef idx="0">
          <a:scrgbClr r="0" g="0" b="0"/>
        </a:effectRef>
        <a:fontRef idx="minor"/>
      </dsp:style>
      <dsp:txBody>
        <a:bodyPr spcFirstLastPara="0" vert="horz" wrap="square" lIns="11430" tIns="34290" rIns="11430" bIns="11430" numCol="1" spcCol="1270" anchor="t" anchorCtr="0">
          <a:noAutofit/>
        </a:bodyPr>
        <a:lstStyle/>
        <a:p>
          <a:pPr marL="57150" lvl="1" indent="-57150" algn="l" defTabSz="400050">
            <a:lnSpc>
              <a:spcPct val="90000"/>
            </a:lnSpc>
            <a:spcBef>
              <a:spcPct val="0"/>
            </a:spcBef>
            <a:spcAft>
              <a:spcPct val="15000"/>
            </a:spcAft>
            <a:buChar char="••"/>
          </a:pPr>
          <a:r>
            <a:rPr lang="hr-HR" sz="900" kern="1200" dirty="0" smtClean="0">
              <a:solidFill>
                <a:schemeClr val="bg1">
                  <a:lumMod val="65000"/>
                  <a:lumOff val="35000"/>
                </a:schemeClr>
              </a:solidFill>
            </a:rPr>
            <a:t>osujećivanje učinkovitih tehničkih mjera kojima se štite prava iz Zakona protiv osobe koja je znala ili morala znati da osujećuje ili omogućava osuječivanje tehničkih mjera(ne odnosi se na računalne programe čl.175)</a:t>
          </a:r>
          <a:endParaRPr lang="hr-HR" sz="900" kern="1200" dirty="0">
            <a:solidFill>
              <a:schemeClr val="bg1">
                <a:lumMod val="65000"/>
                <a:lumOff val="35000"/>
              </a:schemeClr>
            </a:solidFill>
          </a:endParaRPr>
        </a:p>
        <a:p>
          <a:pPr marL="57150" lvl="1" indent="-57150" algn="l" defTabSz="400050">
            <a:lnSpc>
              <a:spcPct val="90000"/>
            </a:lnSpc>
            <a:spcBef>
              <a:spcPct val="0"/>
            </a:spcBef>
            <a:spcAft>
              <a:spcPct val="15000"/>
            </a:spcAft>
            <a:buChar char="••"/>
          </a:pPr>
          <a:r>
            <a:rPr lang="hr-HR" sz="900" kern="1200" dirty="0" smtClean="0">
              <a:solidFill>
                <a:schemeClr val="bg1">
                  <a:lumMod val="65000"/>
                  <a:lumOff val="35000"/>
                </a:schemeClr>
              </a:solidFill>
            </a:rPr>
            <a:t>uklanjanje ili preinačavanje podataka o upravljanju pravima u elektroničkom obliku(čl.176)</a:t>
          </a:r>
          <a:endParaRPr lang="hr-HR" sz="900" kern="1200" dirty="0">
            <a:solidFill>
              <a:schemeClr val="bg1">
                <a:lumMod val="65000"/>
                <a:lumOff val="35000"/>
              </a:schemeClr>
            </a:solidFill>
          </a:endParaRPr>
        </a:p>
        <a:p>
          <a:pPr marL="57150" lvl="1" indent="-57150" algn="l" defTabSz="400050">
            <a:lnSpc>
              <a:spcPct val="90000"/>
            </a:lnSpc>
            <a:spcBef>
              <a:spcPct val="0"/>
            </a:spcBef>
            <a:spcAft>
              <a:spcPct val="15000"/>
            </a:spcAft>
            <a:buChar char="••"/>
          </a:pPr>
          <a:endParaRPr lang="hr-HR" sz="900" kern="1200" dirty="0">
            <a:solidFill>
              <a:schemeClr val="tx1">
                <a:lumMod val="50000"/>
              </a:schemeClr>
            </a:solidFill>
          </a:endParaRPr>
        </a:p>
      </dsp:txBody>
      <dsp:txXfrm>
        <a:off x="183487" y="39463"/>
        <a:ext cx="2177284" cy="1644750"/>
      </dsp:txXfrm>
    </dsp:sp>
    <dsp:sp modelId="{77D923DC-7E0F-4A91-B2E4-7C41733B3E24}">
      <dsp:nvSpPr>
        <dsp:cNvPr id="0" name=""/>
        <dsp:cNvSpPr/>
      </dsp:nvSpPr>
      <dsp:spPr>
        <a:xfrm>
          <a:off x="144024" y="1728190"/>
          <a:ext cx="2256210" cy="724211"/>
        </a:xfrm>
        <a:prstGeom prst="rect">
          <a:avLst/>
        </a:prstGeom>
        <a:solidFill>
          <a:schemeClr val="bg1"/>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0" rIns="11430" bIns="0" numCol="1" spcCol="1270" anchor="ctr" anchorCtr="0">
          <a:noAutofit/>
        </a:bodyPr>
        <a:lstStyle/>
        <a:p>
          <a:pPr lvl="0" algn="ctr" defTabSz="400050" rtl="0">
            <a:lnSpc>
              <a:spcPct val="90000"/>
            </a:lnSpc>
            <a:spcBef>
              <a:spcPct val="0"/>
            </a:spcBef>
            <a:spcAft>
              <a:spcPct val="35000"/>
            </a:spcAft>
          </a:pPr>
          <a:r>
            <a:rPr lang="hr-HR" sz="900" b="1" kern="1200" dirty="0" smtClean="0">
              <a:solidFill>
                <a:schemeClr val="tx1"/>
              </a:solidFill>
            </a:rPr>
            <a:t>POVREDA ZAŠTIĆENIH PRAVA  </a:t>
          </a:r>
        </a:p>
        <a:p>
          <a:pPr lvl="0" algn="ctr" defTabSz="400050" rtl="0">
            <a:lnSpc>
              <a:spcPct val="90000"/>
            </a:lnSpc>
            <a:spcBef>
              <a:spcPct val="0"/>
            </a:spcBef>
            <a:spcAft>
              <a:spcPct val="35000"/>
            </a:spcAft>
          </a:pPr>
          <a:r>
            <a:rPr lang="hr-HR" sz="900" kern="1200" dirty="0" smtClean="0"/>
            <a:t>NEDOPUŠTENIM RADNJAMA ŠTETNIKA</a:t>
          </a:r>
          <a:endParaRPr lang="hr-HR" sz="900" kern="1200" dirty="0"/>
        </a:p>
      </dsp:txBody>
      <dsp:txXfrm>
        <a:off x="144024" y="1728190"/>
        <a:ext cx="1588880" cy="724211"/>
      </dsp:txXfrm>
    </dsp:sp>
    <dsp:sp modelId="{AEA98888-EAC3-41E0-A566-34DA0ED81280}">
      <dsp:nvSpPr>
        <dsp:cNvPr id="0" name=""/>
        <dsp:cNvSpPr/>
      </dsp:nvSpPr>
      <dsp:spPr>
        <a:xfrm>
          <a:off x="1944217" y="1728194"/>
          <a:ext cx="789673" cy="789673"/>
        </a:xfrm>
        <a:prstGeom prst="ellipse">
          <a:avLst/>
        </a:prstGeom>
        <a:solidFill>
          <a:schemeClr val="accent2">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5AB585A-A90E-4ACE-BB7F-4AC494376245}">
      <dsp:nvSpPr>
        <dsp:cNvPr id="0" name=""/>
        <dsp:cNvSpPr/>
      </dsp:nvSpPr>
      <dsp:spPr>
        <a:xfrm>
          <a:off x="2811258" y="1683"/>
          <a:ext cx="2256210" cy="1684213"/>
        </a:xfrm>
        <a:prstGeom prst="round2SameRect">
          <a:avLst>
            <a:gd name="adj1" fmla="val 8000"/>
            <a:gd name="adj2" fmla="val 0"/>
          </a:avLst>
        </a:prstGeom>
        <a:solidFill>
          <a:schemeClr val="tx1">
            <a:lumMod val="85000"/>
            <a:alpha val="90000"/>
          </a:schemeClr>
        </a:solidFill>
        <a:ln w="42500" cap="flat" cmpd="sng" algn="ctr">
          <a:solidFill>
            <a:schemeClr val="accent1">
              <a:hueOff val="0"/>
              <a:satOff val="0"/>
              <a:lumOff val="0"/>
              <a:alphaOff val="0"/>
            </a:schemeClr>
          </a:solidFill>
          <a:prstDash val="solid"/>
        </a:ln>
        <a:effectLst>
          <a:glow rad="228600">
            <a:schemeClr val="accent2">
              <a:satMod val="175000"/>
              <a:alpha val="40000"/>
            </a:schemeClr>
          </a:glow>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t" anchorCtr="0">
          <a:noAutofit/>
        </a:bodyPr>
        <a:lstStyle/>
        <a:p>
          <a:pPr marL="114300" lvl="1" indent="-114300" algn="ctr" defTabSz="622300">
            <a:lnSpc>
              <a:spcPct val="90000"/>
            </a:lnSpc>
            <a:spcBef>
              <a:spcPct val="0"/>
            </a:spcBef>
            <a:spcAft>
              <a:spcPct val="15000"/>
            </a:spcAft>
            <a:buChar char="••"/>
          </a:pPr>
          <a:endParaRPr lang="hr-HR" sz="1400" kern="1200" dirty="0"/>
        </a:p>
        <a:p>
          <a:pPr marL="114300" lvl="1" indent="-114300" algn="ctr" defTabSz="622300">
            <a:lnSpc>
              <a:spcPct val="90000"/>
            </a:lnSpc>
            <a:spcBef>
              <a:spcPct val="0"/>
            </a:spcBef>
            <a:spcAft>
              <a:spcPct val="15000"/>
            </a:spcAft>
            <a:buChar char="••"/>
          </a:pPr>
          <a:endParaRPr lang="hr-HR" sz="1400" kern="1200" dirty="0"/>
        </a:p>
        <a:p>
          <a:pPr marL="171450" lvl="1" indent="-171450" algn="ctr" defTabSz="711200">
            <a:lnSpc>
              <a:spcPct val="90000"/>
            </a:lnSpc>
            <a:spcBef>
              <a:spcPct val="0"/>
            </a:spcBef>
            <a:spcAft>
              <a:spcPct val="15000"/>
            </a:spcAft>
            <a:buChar char="••"/>
          </a:pPr>
          <a:r>
            <a:rPr lang="hr-HR" sz="1600" kern="1200" dirty="0" smtClean="0">
              <a:solidFill>
                <a:schemeClr val="tx1">
                  <a:lumMod val="50000"/>
                </a:schemeClr>
              </a:solidFill>
            </a:rPr>
            <a:t>TUŽITELJ</a:t>
          </a:r>
          <a:endParaRPr lang="hr-HR" sz="1600" kern="1200" dirty="0">
            <a:solidFill>
              <a:schemeClr val="tx1">
                <a:lumMod val="50000"/>
              </a:schemeClr>
            </a:solidFill>
          </a:endParaRPr>
        </a:p>
      </dsp:txBody>
      <dsp:txXfrm>
        <a:off x="2850721" y="41146"/>
        <a:ext cx="2177284" cy="1644750"/>
      </dsp:txXfrm>
    </dsp:sp>
    <dsp:sp modelId="{10AAFE96-DD54-4B3F-A379-34F088CB7224}">
      <dsp:nvSpPr>
        <dsp:cNvPr id="0" name=""/>
        <dsp:cNvSpPr/>
      </dsp:nvSpPr>
      <dsp:spPr>
        <a:xfrm>
          <a:off x="2811258" y="1685896"/>
          <a:ext cx="2256210" cy="724211"/>
        </a:xfrm>
        <a:prstGeom prst="rect">
          <a:avLst/>
        </a:prstGeom>
        <a:solidFill>
          <a:schemeClr val="bg1"/>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0" rIns="8890" bIns="0" numCol="1" spcCol="1270" anchor="ctr" anchorCtr="0">
          <a:noAutofit/>
        </a:bodyPr>
        <a:lstStyle/>
        <a:p>
          <a:pPr lvl="0" algn="ctr" defTabSz="311150" rtl="0">
            <a:lnSpc>
              <a:spcPct val="90000"/>
            </a:lnSpc>
            <a:spcBef>
              <a:spcPct val="0"/>
            </a:spcBef>
            <a:spcAft>
              <a:spcPct val="35000"/>
            </a:spcAft>
          </a:pPr>
          <a:r>
            <a:rPr lang="hr-HR" sz="700" kern="1200" dirty="0" smtClean="0">
              <a:solidFill>
                <a:schemeClr val="tx1"/>
              </a:solidFill>
            </a:rPr>
            <a:t>POZIVA SE NA POVRIJEĐENO ILI UGROŽENO PRAVO</a:t>
          </a:r>
        </a:p>
        <a:p>
          <a:pPr lvl="0" algn="ctr" defTabSz="311150" rtl="0">
            <a:lnSpc>
              <a:spcPct val="90000"/>
            </a:lnSpc>
            <a:spcBef>
              <a:spcPct val="0"/>
            </a:spcBef>
            <a:spcAft>
              <a:spcPct val="35000"/>
            </a:spcAft>
          </a:pPr>
          <a:r>
            <a:rPr lang="hr-HR" sz="700" kern="1200" dirty="0" smtClean="0">
              <a:solidFill>
                <a:schemeClr val="tx1"/>
              </a:solidFill>
            </a:rPr>
            <a:t> I </a:t>
          </a:r>
        </a:p>
        <a:p>
          <a:pPr lvl="0" algn="ctr" defTabSz="311150" rtl="0">
            <a:lnSpc>
              <a:spcPct val="90000"/>
            </a:lnSpc>
            <a:spcBef>
              <a:spcPct val="0"/>
            </a:spcBef>
            <a:spcAft>
              <a:spcPct val="35000"/>
            </a:spcAft>
          </a:pPr>
          <a:r>
            <a:rPr lang="hr-HR" sz="700" kern="1200" dirty="0" smtClean="0">
              <a:solidFill>
                <a:schemeClr val="tx1"/>
              </a:solidFill>
            </a:rPr>
            <a:t>DOKAZUJE DA GA TUŽENIK NEZAKONITO UZNEMIRAVA</a:t>
          </a:r>
          <a:endParaRPr lang="hr-HR" sz="700" kern="1200" dirty="0">
            <a:solidFill>
              <a:schemeClr val="tx1"/>
            </a:solidFill>
          </a:endParaRPr>
        </a:p>
      </dsp:txBody>
      <dsp:txXfrm>
        <a:off x="2811258" y="1685896"/>
        <a:ext cx="1588880" cy="724211"/>
      </dsp:txXfrm>
    </dsp:sp>
    <dsp:sp modelId="{41DDEF63-1DA5-4A8B-ABA6-88AB1D15BB82}">
      <dsp:nvSpPr>
        <dsp:cNvPr id="0" name=""/>
        <dsp:cNvSpPr/>
      </dsp:nvSpPr>
      <dsp:spPr>
        <a:xfrm>
          <a:off x="4463963" y="1800931"/>
          <a:ext cx="789673" cy="789673"/>
        </a:xfrm>
        <a:prstGeom prst="ellipse">
          <a:avLst/>
        </a:prstGeom>
        <a:solidFill>
          <a:schemeClr val="accent2">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D1F992-90F5-4F33-9B49-87454777D51F}">
      <dsp:nvSpPr>
        <dsp:cNvPr id="0" name=""/>
        <dsp:cNvSpPr/>
      </dsp:nvSpPr>
      <dsp:spPr>
        <a:xfrm>
          <a:off x="5449274" y="1683"/>
          <a:ext cx="2256210" cy="1684213"/>
        </a:xfrm>
        <a:prstGeom prst="round2SameRect">
          <a:avLst>
            <a:gd name="adj1" fmla="val 8000"/>
            <a:gd name="adj2" fmla="val 0"/>
          </a:avLst>
        </a:prstGeom>
        <a:solidFill>
          <a:schemeClr val="tx1">
            <a:lumMod val="85000"/>
            <a:alpha val="90000"/>
          </a:schemeClr>
        </a:solidFill>
        <a:ln w="42500" cap="flat" cmpd="sng" algn="ctr">
          <a:solidFill>
            <a:schemeClr val="accent1">
              <a:hueOff val="0"/>
              <a:satOff val="0"/>
              <a:lumOff val="0"/>
              <a:alphaOff val="0"/>
            </a:schemeClr>
          </a:solidFill>
          <a:prstDash val="solid"/>
        </a:ln>
        <a:effectLst>
          <a:glow rad="228600">
            <a:schemeClr val="accent2">
              <a:satMod val="175000"/>
              <a:alpha val="40000"/>
            </a:schemeClr>
          </a:glow>
        </a:effectLst>
      </dsp:spPr>
      <dsp:style>
        <a:lnRef idx="2">
          <a:scrgbClr r="0" g="0" b="0"/>
        </a:lnRef>
        <a:fillRef idx="1">
          <a:scrgbClr r="0" g="0" b="0"/>
        </a:fillRef>
        <a:effectRef idx="0">
          <a:scrgbClr r="0" g="0" b="0"/>
        </a:effectRef>
        <a:fontRef idx="minor"/>
      </dsp:style>
      <dsp:txBody>
        <a:bodyPr spcFirstLastPara="0" vert="horz" wrap="square" lIns="20320" tIns="60960" rIns="20320" bIns="20320" numCol="1" spcCol="1270" anchor="t" anchorCtr="0">
          <a:noAutofit/>
        </a:bodyPr>
        <a:lstStyle/>
        <a:p>
          <a:pPr marL="171450" lvl="1" indent="-171450" algn="l" defTabSz="711200">
            <a:lnSpc>
              <a:spcPct val="90000"/>
            </a:lnSpc>
            <a:spcBef>
              <a:spcPct val="0"/>
            </a:spcBef>
            <a:spcAft>
              <a:spcPct val="15000"/>
            </a:spcAft>
            <a:buChar char="••"/>
          </a:pPr>
          <a:endParaRPr lang="hr-HR" sz="1600" kern="1200" dirty="0"/>
        </a:p>
        <a:p>
          <a:pPr marL="171450" lvl="1" indent="-171450" algn="l" defTabSz="711200">
            <a:lnSpc>
              <a:spcPct val="90000"/>
            </a:lnSpc>
            <a:spcBef>
              <a:spcPct val="0"/>
            </a:spcBef>
            <a:spcAft>
              <a:spcPct val="15000"/>
            </a:spcAft>
            <a:buChar char="••"/>
          </a:pPr>
          <a:endParaRPr lang="hr-HR" sz="1600" kern="1200" dirty="0"/>
        </a:p>
        <a:p>
          <a:pPr marL="342900" lvl="2" indent="-171450" algn="ctr" defTabSz="711200">
            <a:lnSpc>
              <a:spcPct val="90000"/>
            </a:lnSpc>
            <a:spcBef>
              <a:spcPct val="0"/>
            </a:spcBef>
            <a:spcAft>
              <a:spcPct val="15000"/>
            </a:spcAft>
            <a:buChar char="••"/>
          </a:pPr>
          <a:r>
            <a:rPr lang="hr-HR" sz="1600" kern="1200" dirty="0" smtClean="0">
              <a:solidFill>
                <a:schemeClr val="tx1">
                  <a:lumMod val="50000"/>
                </a:schemeClr>
              </a:solidFill>
            </a:rPr>
            <a:t>TUŽENIK</a:t>
          </a:r>
          <a:endParaRPr lang="hr-HR" sz="1600" kern="1200" dirty="0">
            <a:solidFill>
              <a:schemeClr val="tx1">
                <a:lumMod val="50000"/>
              </a:schemeClr>
            </a:solidFill>
          </a:endParaRPr>
        </a:p>
      </dsp:txBody>
      <dsp:txXfrm>
        <a:off x="5488737" y="41146"/>
        <a:ext cx="2177284" cy="1644750"/>
      </dsp:txXfrm>
    </dsp:sp>
    <dsp:sp modelId="{1064D6B6-C86E-4310-AE4E-144496804051}">
      <dsp:nvSpPr>
        <dsp:cNvPr id="0" name=""/>
        <dsp:cNvSpPr/>
      </dsp:nvSpPr>
      <dsp:spPr>
        <a:xfrm>
          <a:off x="5449274" y="1685896"/>
          <a:ext cx="2256210" cy="724211"/>
        </a:xfrm>
        <a:prstGeom prst="rect">
          <a:avLst/>
        </a:prstGeom>
        <a:solidFill>
          <a:schemeClr val="bg1"/>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0" rIns="10160" bIns="0" numCol="1" spcCol="1270" anchor="ctr" anchorCtr="0">
          <a:noAutofit/>
        </a:bodyPr>
        <a:lstStyle/>
        <a:p>
          <a:pPr lvl="0" algn="ctr" defTabSz="355600" rtl="0">
            <a:lnSpc>
              <a:spcPct val="90000"/>
            </a:lnSpc>
            <a:spcBef>
              <a:spcPct val="0"/>
            </a:spcBef>
            <a:spcAft>
              <a:spcPct val="35000"/>
            </a:spcAft>
          </a:pPr>
          <a:r>
            <a:rPr lang="hr-HR" sz="800" kern="1200" dirty="0" smtClean="0">
              <a:solidFill>
                <a:schemeClr val="tx1"/>
              </a:solidFill>
            </a:rPr>
            <a:t>TVRDI I DOKZUJE DA NJEGOVE RADNJE NISU PROTUZAKONITE, ODNOSNO DA SU DOPUŠTENE</a:t>
          </a:r>
          <a:endParaRPr lang="hr-HR" sz="800" kern="1200" dirty="0">
            <a:solidFill>
              <a:schemeClr val="tx1"/>
            </a:solidFill>
          </a:endParaRPr>
        </a:p>
      </dsp:txBody>
      <dsp:txXfrm>
        <a:off x="5449274" y="1685896"/>
        <a:ext cx="1588880" cy="724211"/>
      </dsp:txXfrm>
    </dsp:sp>
    <dsp:sp modelId="{5D90EFE4-48D1-4E8E-B1F4-A545A5082837}">
      <dsp:nvSpPr>
        <dsp:cNvPr id="0" name=""/>
        <dsp:cNvSpPr/>
      </dsp:nvSpPr>
      <dsp:spPr>
        <a:xfrm>
          <a:off x="7101979" y="1800931"/>
          <a:ext cx="789673" cy="789673"/>
        </a:xfrm>
        <a:prstGeom prst="ellipse">
          <a:avLst/>
        </a:prstGeom>
        <a:solidFill>
          <a:schemeClr val="accent2">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E078A5-3864-40AC-95CA-1650A445E8A1}">
      <dsp:nvSpPr>
        <dsp:cNvPr id="0" name=""/>
        <dsp:cNvSpPr/>
      </dsp:nvSpPr>
      <dsp:spPr>
        <a:xfrm>
          <a:off x="0" y="1109062"/>
          <a:ext cx="8229600" cy="40540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endParaRPr lang="hr-HR" sz="1400" kern="1200"/>
        </a:p>
      </dsp:txBody>
      <dsp:txXfrm>
        <a:off x="19790" y="1128852"/>
        <a:ext cx="8190020" cy="365824"/>
      </dsp:txXfrm>
    </dsp:sp>
    <dsp:sp modelId="{C85DF348-68C5-4F84-9493-64A382FFA879}">
      <dsp:nvSpPr>
        <dsp:cNvPr id="0" name=""/>
        <dsp:cNvSpPr/>
      </dsp:nvSpPr>
      <dsp:spPr>
        <a:xfrm>
          <a:off x="0" y="1083765"/>
          <a:ext cx="8229600" cy="405404"/>
        </a:xfrm>
        <a:prstGeom prst="roundRect">
          <a:avLst/>
        </a:prstGeom>
        <a:solidFill>
          <a:schemeClr val="accent1">
            <a:lumMod val="7500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hr-HR" sz="1400" kern="1200" dirty="0" smtClean="0"/>
            <a:t>OPĆA PRAVILA O POPRAVLJANJU ŠTETE-ZOO</a:t>
          </a:r>
          <a:endParaRPr lang="hr-HR" sz="1400" kern="1200" dirty="0"/>
        </a:p>
      </dsp:txBody>
      <dsp:txXfrm>
        <a:off x="19790" y="1103555"/>
        <a:ext cx="8190020" cy="365824"/>
      </dsp:txXfrm>
    </dsp:sp>
    <dsp:sp modelId="{E2196E79-8B86-4C21-9939-C64695500299}">
      <dsp:nvSpPr>
        <dsp:cNvPr id="0" name=""/>
        <dsp:cNvSpPr/>
      </dsp:nvSpPr>
      <dsp:spPr>
        <a:xfrm>
          <a:off x="0" y="1515812"/>
          <a:ext cx="8229600" cy="40540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hr-HR" sz="1400" kern="1200" dirty="0" smtClean="0"/>
            <a:t>POPRAVLJANJE IMOVINSKE ŠTETE</a:t>
          </a:r>
          <a:endParaRPr lang="hr-HR" sz="1400" kern="1200" dirty="0"/>
        </a:p>
      </dsp:txBody>
      <dsp:txXfrm>
        <a:off x="19790" y="1535602"/>
        <a:ext cx="8190020" cy="365824"/>
      </dsp:txXfrm>
    </dsp:sp>
    <dsp:sp modelId="{FECE71E4-F338-4ED3-B351-542673DCF902}">
      <dsp:nvSpPr>
        <dsp:cNvPr id="0" name=""/>
        <dsp:cNvSpPr/>
      </dsp:nvSpPr>
      <dsp:spPr>
        <a:xfrm>
          <a:off x="0" y="1837415"/>
          <a:ext cx="8229600" cy="40540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hr-HR" sz="1400" kern="1200" dirty="0" smtClean="0"/>
            <a:t>OBUJAM I VISINA IMOVINSKE ŠTETE</a:t>
          </a:r>
          <a:endParaRPr lang="hr-HR" sz="1400" kern="1200" dirty="0"/>
        </a:p>
      </dsp:txBody>
      <dsp:txXfrm>
        <a:off x="19790" y="1857205"/>
        <a:ext cx="8190020" cy="365824"/>
      </dsp:txXfrm>
    </dsp:sp>
    <dsp:sp modelId="{5FF8BC81-5020-4F74-89CC-B0DB9CCB7ED4}">
      <dsp:nvSpPr>
        <dsp:cNvPr id="0" name=""/>
        <dsp:cNvSpPr/>
      </dsp:nvSpPr>
      <dsp:spPr>
        <a:xfrm>
          <a:off x="0" y="2283140"/>
          <a:ext cx="8229600" cy="40540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hr-HR" sz="1400" kern="1200" dirty="0" smtClean="0"/>
            <a:t>NAKNADA IMOVINSKE ŠTETE U SLUČAJU POVREDE ČASTI I ŠIRENJA NEISTINITIH NAVODA</a:t>
          </a:r>
          <a:endParaRPr lang="hr-HR" sz="1400" kern="1200" dirty="0"/>
        </a:p>
      </dsp:txBody>
      <dsp:txXfrm>
        <a:off x="19790" y="2302930"/>
        <a:ext cx="8190020" cy="365824"/>
      </dsp:txXfrm>
    </dsp:sp>
    <dsp:sp modelId="{E7ED6C25-7D71-4465-9E22-D76CC0CF3F74}">
      <dsp:nvSpPr>
        <dsp:cNvPr id="0" name=""/>
        <dsp:cNvSpPr/>
      </dsp:nvSpPr>
      <dsp:spPr>
        <a:xfrm>
          <a:off x="0" y="2728865"/>
          <a:ext cx="8229600" cy="40540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hr-HR" sz="1400" kern="1200" dirty="0" smtClean="0"/>
            <a:t>POPRAVLJANJE NEIMOVINSKE ŠTETE</a:t>
          </a:r>
          <a:endParaRPr lang="hr-HR" sz="1400" kern="1200" dirty="0"/>
        </a:p>
      </dsp:txBody>
      <dsp:txXfrm>
        <a:off x="19790" y="2748655"/>
        <a:ext cx="8190020" cy="365824"/>
      </dsp:txXfrm>
    </dsp:sp>
    <dsp:sp modelId="{0352A248-367C-42AA-AE18-5F1C7569DA81}">
      <dsp:nvSpPr>
        <dsp:cNvPr id="0" name=""/>
        <dsp:cNvSpPr/>
      </dsp:nvSpPr>
      <dsp:spPr>
        <a:xfrm>
          <a:off x="0" y="3174590"/>
          <a:ext cx="8229600" cy="40540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hr-HR" sz="1400" kern="1200" dirty="0" smtClean="0"/>
            <a:t>ODGOVORNOST VIŠE OSOBA ZA ISTU ŠTETU</a:t>
          </a:r>
          <a:endParaRPr lang="hr-HR" sz="1400" kern="1200" dirty="0"/>
        </a:p>
      </dsp:txBody>
      <dsp:txXfrm>
        <a:off x="19790" y="3194380"/>
        <a:ext cx="8190020" cy="365824"/>
      </dsp:txXfrm>
    </dsp:sp>
    <dsp:sp modelId="{EE7BA937-0F61-4E25-83D7-86F1EE348673}">
      <dsp:nvSpPr>
        <dsp:cNvPr id="0" name=""/>
        <dsp:cNvSpPr/>
      </dsp:nvSpPr>
      <dsp:spPr>
        <a:xfrm>
          <a:off x="0" y="3620316"/>
          <a:ext cx="8229600" cy="40540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hr-HR" sz="1400" kern="1200" dirty="0" smtClean="0"/>
            <a:t>PRAVA OŠTEČENIKA NAKON ZASTARE ODŠTETNOG ZAHTJEVA</a:t>
          </a:r>
          <a:endParaRPr lang="hr-HR" sz="1400" kern="1200" dirty="0"/>
        </a:p>
      </dsp:txBody>
      <dsp:txXfrm>
        <a:off x="19790" y="3640106"/>
        <a:ext cx="8190020" cy="3658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F10703-A057-4D13-8DAC-F6251DF6FD3F}">
      <dsp:nvSpPr>
        <dsp:cNvPr id="0" name=""/>
        <dsp:cNvSpPr/>
      </dsp:nvSpPr>
      <dsp:spPr>
        <a:xfrm>
          <a:off x="12" y="720085"/>
          <a:ext cx="2402387" cy="1763203"/>
        </a:xfrm>
        <a:prstGeom prst="round2SameRect">
          <a:avLst>
            <a:gd name="adj1" fmla="val 8000"/>
            <a:gd name="adj2" fmla="val 0"/>
          </a:avLst>
        </a:prstGeom>
        <a:solidFill>
          <a:schemeClr val="bg2">
            <a:lumMod val="20000"/>
            <a:lumOff val="80000"/>
            <a:alpha val="90000"/>
          </a:schemeClr>
        </a:solidFill>
        <a:ln w="42500" cap="flat" cmpd="sng" algn="ctr">
          <a:solidFill>
            <a:schemeClr val="accent1">
              <a:hueOff val="0"/>
              <a:satOff val="0"/>
              <a:lumOff val="0"/>
              <a:alphaOff val="0"/>
            </a:schemeClr>
          </a:solidFill>
          <a:prstDash val="solid"/>
        </a:ln>
        <a:effectLst>
          <a:glow rad="228600">
            <a:schemeClr val="accent2">
              <a:satMod val="175000"/>
              <a:alpha val="40000"/>
            </a:schemeClr>
          </a:glow>
        </a:effectLst>
      </dsp:spPr>
      <dsp:style>
        <a:lnRef idx="2">
          <a:scrgbClr r="0" g="0" b="0"/>
        </a:lnRef>
        <a:fillRef idx="1">
          <a:scrgbClr r="0" g="0" b="0"/>
        </a:fillRef>
        <a:effectRef idx="0">
          <a:scrgbClr r="0" g="0" b="0"/>
        </a:effectRef>
        <a:fontRef idx="minor"/>
      </dsp:style>
      <dsp:txBody>
        <a:bodyPr spcFirstLastPara="0" vert="horz" wrap="square" lIns="13970" tIns="41910" rIns="13970" bIns="13970" numCol="1" spcCol="1270" anchor="t" anchorCtr="0">
          <a:noAutofit/>
        </a:bodyPr>
        <a:lstStyle/>
        <a:p>
          <a:pPr marL="57150" lvl="1" indent="-57150" algn="l" defTabSz="488950">
            <a:lnSpc>
              <a:spcPct val="90000"/>
            </a:lnSpc>
            <a:spcBef>
              <a:spcPct val="0"/>
            </a:spcBef>
            <a:spcAft>
              <a:spcPct val="15000"/>
            </a:spcAft>
            <a:buChar char="••"/>
          </a:pPr>
          <a:r>
            <a:rPr lang="hr-HR" sz="1100" kern="1200" dirty="0" smtClean="0">
              <a:solidFill>
                <a:schemeClr val="bg1">
                  <a:lumMod val="65000"/>
                  <a:lumOff val="35000"/>
                </a:schemeClr>
              </a:solidFill>
            </a:rPr>
            <a:t>tuženik koristi autorsko djelo ili predmet srodnih prava </a:t>
          </a:r>
          <a:endParaRPr lang="hr-HR" sz="1100" kern="1200" dirty="0">
            <a:solidFill>
              <a:schemeClr val="bg1">
                <a:lumMod val="65000"/>
                <a:lumOff val="35000"/>
              </a:schemeClr>
            </a:solidFill>
          </a:endParaRPr>
        </a:p>
        <a:p>
          <a:pPr marL="57150" lvl="1" indent="-57150" algn="l" defTabSz="488950">
            <a:lnSpc>
              <a:spcPct val="90000"/>
            </a:lnSpc>
            <a:spcBef>
              <a:spcPct val="0"/>
            </a:spcBef>
            <a:spcAft>
              <a:spcPct val="15000"/>
            </a:spcAft>
            <a:buChar char="••"/>
          </a:pPr>
          <a:r>
            <a:rPr lang="hr-HR" sz="1100" kern="1200" dirty="0" smtClean="0">
              <a:solidFill>
                <a:schemeClr val="bg1">
                  <a:lumMod val="65000"/>
                  <a:lumOff val="35000"/>
                </a:schemeClr>
              </a:solidFill>
            </a:rPr>
            <a:t>bez ugovora/bez odobrenja udruge,</a:t>
          </a:r>
          <a:endParaRPr lang="hr-HR" sz="1100" kern="1200" dirty="0">
            <a:solidFill>
              <a:schemeClr val="bg1">
                <a:lumMod val="65000"/>
                <a:lumOff val="35000"/>
              </a:schemeClr>
            </a:solidFill>
          </a:endParaRPr>
        </a:p>
        <a:p>
          <a:pPr marL="57150" lvl="1" indent="-57150" algn="l" defTabSz="488950">
            <a:lnSpc>
              <a:spcPct val="90000"/>
            </a:lnSpc>
            <a:spcBef>
              <a:spcPct val="0"/>
            </a:spcBef>
            <a:spcAft>
              <a:spcPct val="15000"/>
            </a:spcAft>
            <a:buChar char="••"/>
          </a:pPr>
          <a:r>
            <a:rPr lang="hr-HR" sz="1100" kern="1200" dirty="0" smtClean="0">
              <a:solidFill>
                <a:schemeClr val="bg1">
                  <a:lumMod val="65000"/>
                  <a:lumOff val="35000"/>
                </a:schemeClr>
              </a:solidFill>
            </a:rPr>
            <a:t>ugovor nije valjan/odobrenje nije valjano</a:t>
          </a:r>
          <a:endParaRPr lang="hr-HR" sz="1100" kern="1200" dirty="0">
            <a:solidFill>
              <a:schemeClr val="bg1">
                <a:lumMod val="65000"/>
                <a:lumOff val="35000"/>
              </a:schemeClr>
            </a:solidFill>
          </a:endParaRPr>
        </a:p>
        <a:p>
          <a:pPr marL="57150" lvl="1" indent="-57150" algn="l" defTabSz="488950">
            <a:lnSpc>
              <a:spcPct val="90000"/>
            </a:lnSpc>
            <a:spcBef>
              <a:spcPct val="0"/>
            </a:spcBef>
            <a:spcAft>
              <a:spcPct val="15000"/>
            </a:spcAft>
            <a:buChar char="••"/>
          </a:pPr>
          <a:r>
            <a:rPr lang="hr-HR" sz="1100" kern="1200" dirty="0" smtClean="0">
              <a:solidFill>
                <a:schemeClr val="bg1">
                  <a:lumMod val="65000"/>
                  <a:lumOff val="35000"/>
                </a:schemeClr>
              </a:solidFill>
            </a:rPr>
            <a:t>kolektivno ostavrivanjenje-presumpcija povrede</a:t>
          </a:r>
          <a:endParaRPr lang="hr-HR" sz="1100" kern="1200" dirty="0">
            <a:solidFill>
              <a:schemeClr val="bg1">
                <a:lumMod val="65000"/>
                <a:lumOff val="35000"/>
              </a:schemeClr>
            </a:solidFill>
          </a:endParaRPr>
        </a:p>
      </dsp:txBody>
      <dsp:txXfrm>
        <a:off x="41326" y="761399"/>
        <a:ext cx="2319759" cy="1721889"/>
      </dsp:txXfrm>
    </dsp:sp>
    <dsp:sp modelId="{DC62161E-3830-48A3-AF2B-3F1F93065FA1}">
      <dsp:nvSpPr>
        <dsp:cNvPr id="0" name=""/>
        <dsp:cNvSpPr/>
      </dsp:nvSpPr>
      <dsp:spPr>
        <a:xfrm>
          <a:off x="0" y="2520281"/>
          <a:ext cx="2402387" cy="907376"/>
        </a:xfrm>
        <a:prstGeom prst="rect">
          <a:avLst/>
        </a:prstGeom>
        <a:solidFill>
          <a:schemeClr val="bg1"/>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0" rIns="10160" bIns="0" numCol="1" spcCol="1270" anchor="ctr" anchorCtr="0">
          <a:noAutofit/>
        </a:bodyPr>
        <a:lstStyle/>
        <a:p>
          <a:pPr lvl="0" algn="ctr" defTabSz="355600">
            <a:lnSpc>
              <a:spcPct val="90000"/>
            </a:lnSpc>
            <a:spcBef>
              <a:spcPct val="0"/>
            </a:spcBef>
            <a:spcAft>
              <a:spcPct val="35000"/>
            </a:spcAft>
          </a:pPr>
          <a:r>
            <a:rPr lang="hr-HR" sz="800" b="1" kern="1200" dirty="0" smtClean="0">
              <a:solidFill>
                <a:schemeClr val="tx1"/>
              </a:solidFill>
            </a:rPr>
            <a:t>POVREDA</a:t>
          </a:r>
        </a:p>
        <a:p>
          <a:pPr lvl="0" algn="ctr" defTabSz="355600">
            <a:lnSpc>
              <a:spcPct val="90000"/>
            </a:lnSpc>
            <a:spcBef>
              <a:spcPct val="0"/>
            </a:spcBef>
            <a:spcAft>
              <a:spcPct val="35000"/>
            </a:spcAft>
          </a:pPr>
          <a:r>
            <a:rPr lang="hr-HR" sz="800" kern="1200" dirty="0" smtClean="0">
              <a:solidFill>
                <a:schemeClr val="tx1"/>
              </a:solidFill>
            </a:rPr>
            <a:t>POSEBNA NAKNADA POVRH ILI BEZ OBZIRA NA NAKNADU ŠTETE, (ne dokazuju se elementi potrebni za naknadu štete)</a:t>
          </a:r>
          <a:endParaRPr lang="hr-HR" sz="800" kern="1200" dirty="0">
            <a:solidFill>
              <a:schemeClr val="tx1"/>
            </a:solidFill>
          </a:endParaRPr>
        </a:p>
      </dsp:txBody>
      <dsp:txXfrm>
        <a:off x="0" y="2520281"/>
        <a:ext cx="1691822" cy="907376"/>
      </dsp:txXfrm>
    </dsp:sp>
    <dsp:sp modelId="{8C8F355E-EA77-4EBD-8C20-5166B8B8FFF2}">
      <dsp:nvSpPr>
        <dsp:cNvPr id="0" name=""/>
        <dsp:cNvSpPr/>
      </dsp:nvSpPr>
      <dsp:spPr>
        <a:xfrm>
          <a:off x="1944214" y="2592290"/>
          <a:ext cx="840835" cy="840835"/>
        </a:xfrm>
        <a:prstGeom prst="ellipse">
          <a:avLst/>
        </a:prstGeom>
        <a:solidFill>
          <a:schemeClr val="accent2">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05FB2F-9E07-445F-8166-FDC234626C3B}">
      <dsp:nvSpPr>
        <dsp:cNvPr id="0" name=""/>
        <dsp:cNvSpPr/>
      </dsp:nvSpPr>
      <dsp:spPr>
        <a:xfrm>
          <a:off x="2808317" y="720076"/>
          <a:ext cx="2402387" cy="1664462"/>
        </a:xfrm>
        <a:prstGeom prst="round2SameRect">
          <a:avLst>
            <a:gd name="adj1" fmla="val 8000"/>
            <a:gd name="adj2" fmla="val 0"/>
          </a:avLst>
        </a:prstGeom>
        <a:solidFill>
          <a:schemeClr val="bg2">
            <a:lumMod val="20000"/>
            <a:lumOff val="80000"/>
            <a:alpha val="90000"/>
          </a:schemeClr>
        </a:solidFill>
        <a:ln w="42500" cap="flat" cmpd="sng" algn="ctr">
          <a:solidFill>
            <a:schemeClr val="accent1">
              <a:hueOff val="0"/>
              <a:satOff val="0"/>
              <a:lumOff val="0"/>
              <a:alphaOff val="0"/>
            </a:schemeClr>
          </a:solidFill>
          <a:prstDash val="solid"/>
        </a:ln>
        <a:effectLst>
          <a:glow rad="228600">
            <a:schemeClr val="accent2">
              <a:satMod val="175000"/>
              <a:alpha val="40000"/>
            </a:schemeClr>
          </a:glow>
        </a:effectLst>
      </dsp:spPr>
      <dsp:style>
        <a:lnRef idx="2">
          <a:scrgbClr r="0" g="0" b="0"/>
        </a:lnRef>
        <a:fillRef idx="1">
          <a:scrgbClr r="0" g="0" b="0"/>
        </a:fillRef>
        <a:effectRef idx="0">
          <a:scrgbClr r="0" g="0" b="0"/>
        </a:effectRef>
        <a:fontRef idx="minor"/>
      </dsp:style>
      <dsp:txBody>
        <a:bodyPr spcFirstLastPara="0" vert="horz" wrap="square" lIns="13970" tIns="41910" rIns="13970" bIns="13970" numCol="1" spcCol="1270" anchor="t" anchorCtr="0">
          <a:noAutofit/>
        </a:bodyPr>
        <a:lstStyle/>
        <a:p>
          <a:pPr marL="57150" lvl="1" indent="-57150" algn="l" defTabSz="488950">
            <a:lnSpc>
              <a:spcPct val="90000"/>
            </a:lnSpc>
            <a:spcBef>
              <a:spcPct val="0"/>
            </a:spcBef>
            <a:spcAft>
              <a:spcPct val="15000"/>
            </a:spcAft>
            <a:buChar char="••"/>
          </a:pPr>
          <a:endParaRPr lang="hr-HR" sz="1100" kern="1200" dirty="0"/>
        </a:p>
        <a:p>
          <a:pPr marL="57150" lvl="1" indent="-57150" algn="l" defTabSz="488950">
            <a:lnSpc>
              <a:spcPct val="90000"/>
            </a:lnSpc>
            <a:spcBef>
              <a:spcPct val="0"/>
            </a:spcBef>
            <a:spcAft>
              <a:spcPct val="15000"/>
            </a:spcAft>
            <a:buChar char="••"/>
          </a:pPr>
          <a:endParaRPr lang="hr-HR" sz="1100" kern="1200" dirty="0"/>
        </a:p>
        <a:p>
          <a:pPr marL="57150" lvl="1" indent="-57150" algn="l" defTabSz="488950">
            <a:lnSpc>
              <a:spcPct val="90000"/>
            </a:lnSpc>
            <a:spcBef>
              <a:spcPct val="0"/>
            </a:spcBef>
            <a:spcAft>
              <a:spcPct val="15000"/>
            </a:spcAft>
            <a:buChar char="••"/>
          </a:pPr>
          <a:endParaRPr lang="hr-HR" sz="1100" kern="1200" dirty="0"/>
        </a:p>
        <a:p>
          <a:pPr marL="57150" lvl="1" indent="-57150" algn="ctr" defTabSz="488950">
            <a:lnSpc>
              <a:spcPct val="90000"/>
            </a:lnSpc>
            <a:spcBef>
              <a:spcPct val="0"/>
            </a:spcBef>
            <a:spcAft>
              <a:spcPct val="15000"/>
            </a:spcAft>
            <a:buChar char="••"/>
          </a:pPr>
          <a:r>
            <a:rPr lang="hr-HR" sz="1100" kern="1200" dirty="0" smtClean="0">
              <a:solidFill>
                <a:schemeClr val="bg1">
                  <a:lumMod val="50000"/>
                  <a:lumOff val="50000"/>
                </a:schemeClr>
              </a:solidFill>
            </a:rPr>
            <a:t>TUŽITELJ</a:t>
          </a:r>
          <a:endParaRPr lang="hr-HR" sz="1100" kern="1200" dirty="0">
            <a:solidFill>
              <a:schemeClr val="bg1">
                <a:lumMod val="50000"/>
                <a:lumOff val="50000"/>
              </a:schemeClr>
            </a:solidFill>
          </a:endParaRPr>
        </a:p>
        <a:p>
          <a:pPr marL="57150" lvl="1" indent="-57150" algn="ctr" defTabSz="488950">
            <a:lnSpc>
              <a:spcPct val="90000"/>
            </a:lnSpc>
            <a:spcBef>
              <a:spcPct val="0"/>
            </a:spcBef>
            <a:spcAft>
              <a:spcPct val="15000"/>
            </a:spcAft>
            <a:buChar char="••"/>
          </a:pPr>
          <a:endParaRPr lang="hr-HR" sz="1100" kern="1200" dirty="0"/>
        </a:p>
      </dsp:txBody>
      <dsp:txXfrm>
        <a:off x="2847317" y="759076"/>
        <a:ext cx="2324387" cy="1625462"/>
      </dsp:txXfrm>
    </dsp:sp>
    <dsp:sp modelId="{2838A63B-7DD5-4F88-A9F3-44DFE5160832}">
      <dsp:nvSpPr>
        <dsp:cNvPr id="0" name=""/>
        <dsp:cNvSpPr/>
      </dsp:nvSpPr>
      <dsp:spPr>
        <a:xfrm>
          <a:off x="2808317" y="2448272"/>
          <a:ext cx="2402387" cy="1002025"/>
        </a:xfrm>
        <a:prstGeom prst="rect">
          <a:avLst/>
        </a:prstGeom>
        <a:solidFill>
          <a:schemeClr val="bg1"/>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0" rIns="10160" bIns="0" numCol="1" spcCol="1270" anchor="ctr" anchorCtr="0">
          <a:noAutofit/>
        </a:bodyPr>
        <a:lstStyle/>
        <a:p>
          <a:pPr lvl="0" algn="l" defTabSz="355600">
            <a:lnSpc>
              <a:spcPct val="90000"/>
            </a:lnSpc>
            <a:spcBef>
              <a:spcPct val="0"/>
            </a:spcBef>
            <a:spcAft>
              <a:spcPct val="35000"/>
            </a:spcAft>
          </a:pPr>
          <a:r>
            <a:rPr lang="hr-HR" sz="800" kern="1200" dirty="0" smtClean="0">
              <a:solidFill>
                <a:schemeClr val="tx1"/>
              </a:solidFill>
            </a:rPr>
            <a:t>ZAHTJEVATI UOBIČAJENU NAKNADU/NAKNADU PO CJENIKU UDRUGE </a:t>
          </a:r>
        </a:p>
        <a:p>
          <a:pPr lvl="0" algn="l" defTabSz="355600">
            <a:lnSpc>
              <a:spcPct val="90000"/>
            </a:lnSpc>
            <a:spcBef>
              <a:spcPct val="0"/>
            </a:spcBef>
            <a:spcAft>
              <a:spcPct val="35000"/>
            </a:spcAft>
          </a:pPr>
          <a:r>
            <a:rPr lang="hr-HR" sz="600" kern="1200" dirty="0" smtClean="0">
              <a:solidFill>
                <a:schemeClr val="tx1"/>
              </a:solidFill>
            </a:rPr>
            <a:t>(</a:t>
          </a:r>
          <a:r>
            <a:rPr lang="hr-HR" sz="800" kern="1200" dirty="0" smtClean="0">
              <a:solidFill>
                <a:schemeClr val="tx1"/>
              </a:solidFill>
            </a:rPr>
            <a:t>uobičajena naknada-naknada koja se ugovara u praksi</a:t>
          </a:r>
          <a:r>
            <a:rPr lang="hr-HR" sz="800" kern="1200" dirty="0" smtClean="0">
              <a:solidFill>
                <a:schemeClr val="tx1"/>
              </a:solidFill>
              <a:latin typeface="Lucida Sans Unicode"/>
              <a:cs typeface="Lucida Sans Unicode"/>
            </a:rPr>
            <a:t>+sudska praksa+pravila o teretu dokaza)</a:t>
          </a:r>
          <a:endParaRPr lang="hr-HR" sz="800" kern="1200" dirty="0">
            <a:solidFill>
              <a:schemeClr val="tx1"/>
            </a:solidFill>
          </a:endParaRPr>
        </a:p>
      </dsp:txBody>
      <dsp:txXfrm>
        <a:off x="2808317" y="2448272"/>
        <a:ext cx="1691822" cy="1002025"/>
      </dsp:txXfrm>
    </dsp:sp>
    <dsp:sp modelId="{0618A4CD-1BC8-4BD6-AFC4-778E9407A6C4}">
      <dsp:nvSpPr>
        <dsp:cNvPr id="0" name=""/>
        <dsp:cNvSpPr/>
      </dsp:nvSpPr>
      <dsp:spPr>
        <a:xfrm>
          <a:off x="4752530" y="2520282"/>
          <a:ext cx="840835" cy="840835"/>
        </a:xfrm>
        <a:prstGeom prst="ellipse">
          <a:avLst/>
        </a:prstGeom>
        <a:solidFill>
          <a:schemeClr val="accent2">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2B2FA7-B13A-4F5B-A547-231C1718F58C}">
      <dsp:nvSpPr>
        <dsp:cNvPr id="0" name=""/>
        <dsp:cNvSpPr/>
      </dsp:nvSpPr>
      <dsp:spPr>
        <a:xfrm>
          <a:off x="5616621" y="720085"/>
          <a:ext cx="2402387" cy="1793331"/>
        </a:xfrm>
        <a:prstGeom prst="round2SameRect">
          <a:avLst>
            <a:gd name="adj1" fmla="val 8000"/>
            <a:gd name="adj2" fmla="val 0"/>
          </a:avLst>
        </a:prstGeom>
        <a:solidFill>
          <a:schemeClr val="bg2">
            <a:lumMod val="20000"/>
            <a:lumOff val="80000"/>
            <a:alpha val="90000"/>
          </a:schemeClr>
        </a:solidFill>
        <a:ln w="42500" cap="flat" cmpd="sng" algn="ctr">
          <a:solidFill>
            <a:schemeClr val="accent1">
              <a:hueOff val="0"/>
              <a:satOff val="0"/>
              <a:lumOff val="0"/>
              <a:alphaOff val="0"/>
            </a:schemeClr>
          </a:solidFill>
          <a:prstDash val="solid"/>
        </a:ln>
        <a:effectLst>
          <a:glow rad="228600">
            <a:schemeClr val="accent2">
              <a:satMod val="175000"/>
              <a:alpha val="40000"/>
            </a:schemeClr>
          </a:glow>
        </a:effectLst>
      </dsp:spPr>
      <dsp:style>
        <a:lnRef idx="2">
          <a:scrgbClr r="0" g="0" b="0"/>
        </a:lnRef>
        <a:fillRef idx="1">
          <a:scrgbClr r="0" g="0" b="0"/>
        </a:fillRef>
        <a:effectRef idx="0">
          <a:scrgbClr r="0" g="0" b="0"/>
        </a:effectRef>
        <a:fontRef idx="minor"/>
      </dsp:style>
      <dsp:txBody>
        <a:bodyPr spcFirstLastPara="0" vert="horz" wrap="square" lIns="13970" tIns="41910" rIns="13970" bIns="13970" numCol="1" spcCol="1270" anchor="t" anchorCtr="0">
          <a:noAutofit/>
        </a:bodyPr>
        <a:lstStyle/>
        <a:p>
          <a:pPr marL="57150" lvl="1" indent="-57150" algn="ctr" defTabSz="488950">
            <a:lnSpc>
              <a:spcPct val="90000"/>
            </a:lnSpc>
            <a:spcBef>
              <a:spcPct val="0"/>
            </a:spcBef>
            <a:spcAft>
              <a:spcPct val="15000"/>
            </a:spcAft>
            <a:buChar char="••"/>
          </a:pPr>
          <a:endParaRPr lang="hr-HR" sz="1100" kern="1200" dirty="0"/>
        </a:p>
        <a:p>
          <a:pPr marL="57150" lvl="1" indent="-57150" algn="ctr" defTabSz="488950">
            <a:lnSpc>
              <a:spcPct val="90000"/>
            </a:lnSpc>
            <a:spcBef>
              <a:spcPct val="0"/>
            </a:spcBef>
            <a:spcAft>
              <a:spcPct val="15000"/>
            </a:spcAft>
            <a:buChar char="••"/>
          </a:pPr>
          <a:endParaRPr lang="hr-HR" sz="1100" kern="1200" dirty="0"/>
        </a:p>
        <a:p>
          <a:pPr marL="57150" lvl="1" indent="-57150" algn="ctr" defTabSz="488950">
            <a:lnSpc>
              <a:spcPct val="90000"/>
            </a:lnSpc>
            <a:spcBef>
              <a:spcPct val="0"/>
            </a:spcBef>
            <a:spcAft>
              <a:spcPct val="15000"/>
            </a:spcAft>
            <a:buChar char="••"/>
          </a:pPr>
          <a:endParaRPr lang="hr-HR" sz="1100" kern="1200" dirty="0"/>
        </a:p>
        <a:p>
          <a:pPr marL="57150" lvl="1" indent="-57150" algn="ctr" defTabSz="488950">
            <a:lnSpc>
              <a:spcPct val="90000"/>
            </a:lnSpc>
            <a:spcBef>
              <a:spcPct val="0"/>
            </a:spcBef>
            <a:spcAft>
              <a:spcPct val="15000"/>
            </a:spcAft>
            <a:buChar char="••"/>
          </a:pPr>
          <a:r>
            <a:rPr lang="hr-HR" sz="1100" kern="1200" dirty="0" smtClean="0">
              <a:solidFill>
                <a:schemeClr val="bg1">
                  <a:lumMod val="50000"/>
                  <a:lumOff val="50000"/>
                </a:schemeClr>
              </a:solidFill>
            </a:rPr>
            <a:t>TUŽENIK</a:t>
          </a:r>
          <a:endParaRPr lang="hr-HR" sz="1100" kern="1200" dirty="0">
            <a:solidFill>
              <a:schemeClr val="bg1">
                <a:lumMod val="50000"/>
                <a:lumOff val="50000"/>
              </a:schemeClr>
            </a:solidFill>
          </a:endParaRPr>
        </a:p>
      </dsp:txBody>
      <dsp:txXfrm>
        <a:off x="5658641" y="762105"/>
        <a:ext cx="2318347" cy="1751311"/>
      </dsp:txXfrm>
    </dsp:sp>
    <dsp:sp modelId="{3C7633A6-0998-46FA-8CAE-2F33AC13E12A}">
      <dsp:nvSpPr>
        <dsp:cNvPr id="0" name=""/>
        <dsp:cNvSpPr/>
      </dsp:nvSpPr>
      <dsp:spPr>
        <a:xfrm>
          <a:off x="5616621" y="2520283"/>
          <a:ext cx="2402387" cy="1008001"/>
        </a:xfrm>
        <a:prstGeom prst="rect">
          <a:avLst/>
        </a:prstGeom>
        <a:solidFill>
          <a:schemeClr val="bg1"/>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0" rIns="10160" bIns="0" numCol="1" spcCol="1270" anchor="ctr" anchorCtr="0">
          <a:noAutofit/>
        </a:bodyPr>
        <a:lstStyle/>
        <a:p>
          <a:pPr lvl="0" algn="l" defTabSz="355600">
            <a:lnSpc>
              <a:spcPct val="90000"/>
            </a:lnSpc>
            <a:spcBef>
              <a:spcPct val="0"/>
            </a:spcBef>
            <a:spcAft>
              <a:spcPct val="35000"/>
            </a:spcAft>
          </a:pPr>
          <a:endParaRPr lang="hr-HR" sz="800" kern="1200" dirty="0" smtClean="0">
            <a:solidFill>
              <a:schemeClr val="bg1"/>
            </a:solidFill>
          </a:endParaRPr>
        </a:p>
        <a:p>
          <a:pPr lvl="0" algn="ctr" defTabSz="355600">
            <a:lnSpc>
              <a:spcPct val="90000"/>
            </a:lnSpc>
            <a:spcBef>
              <a:spcPct val="0"/>
            </a:spcBef>
            <a:spcAft>
              <a:spcPct val="35000"/>
            </a:spcAft>
          </a:pPr>
          <a:r>
            <a:rPr lang="hr-HR" sz="800" kern="1200" dirty="0" smtClean="0">
              <a:solidFill>
                <a:schemeClr val="tx1"/>
              </a:solidFill>
            </a:rPr>
            <a:t>OSPORITI UOBIČAJENU NAKNADU/CJENIK UDRUGE</a:t>
          </a:r>
        </a:p>
        <a:p>
          <a:pPr lvl="0" algn="ctr" defTabSz="355600">
            <a:lnSpc>
              <a:spcPct val="90000"/>
            </a:lnSpc>
            <a:spcBef>
              <a:spcPct val="0"/>
            </a:spcBef>
            <a:spcAft>
              <a:spcPct val="35000"/>
            </a:spcAft>
          </a:pPr>
          <a:r>
            <a:rPr lang="hr-HR" sz="800" kern="1200" dirty="0" smtClean="0">
              <a:solidFill>
                <a:schemeClr val="tx1"/>
              </a:solidFill>
            </a:rPr>
            <a:t>OSPORITI DA JE NA NEZAKONIT NAČIN STEKAO PRAVO KORIŠTENJA</a:t>
          </a:r>
        </a:p>
        <a:p>
          <a:pPr lvl="0" algn="ctr" defTabSz="355600">
            <a:lnSpc>
              <a:spcPct val="90000"/>
            </a:lnSpc>
            <a:spcBef>
              <a:spcPct val="0"/>
            </a:spcBef>
            <a:spcAft>
              <a:spcPct val="35000"/>
            </a:spcAft>
          </a:pPr>
          <a:endParaRPr lang="hr-HR" sz="800" kern="1200" dirty="0" smtClean="0">
            <a:solidFill>
              <a:schemeClr val="bg1"/>
            </a:solidFill>
          </a:endParaRPr>
        </a:p>
        <a:p>
          <a:pPr lvl="0" algn="l" defTabSz="355600">
            <a:lnSpc>
              <a:spcPct val="90000"/>
            </a:lnSpc>
            <a:spcBef>
              <a:spcPct val="0"/>
            </a:spcBef>
            <a:spcAft>
              <a:spcPct val="35000"/>
            </a:spcAft>
          </a:pPr>
          <a:endParaRPr lang="hr-HR" sz="800" kern="1200" dirty="0">
            <a:solidFill>
              <a:schemeClr val="bg1"/>
            </a:solidFill>
          </a:endParaRPr>
        </a:p>
      </dsp:txBody>
      <dsp:txXfrm>
        <a:off x="5616621" y="2520283"/>
        <a:ext cx="1691822" cy="1008001"/>
      </dsp:txXfrm>
    </dsp:sp>
    <dsp:sp modelId="{4F097124-A5F5-4314-A701-CEA3818E0F9F}">
      <dsp:nvSpPr>
        <dsp:cNvPr id="0" name=""/>
        <dsp:cNvSpPr/>
      </dsp:nvSpPr>
      <dsp:spPr>
        <a:xfrm>
          <a:off x="7344818" y="2520279"/>
          <a:ext cx="840835" cy="840835"/>
        </a:xfrm>
        <a:prstGeom prst="ellipse">
          <a:avLst/>
        </a:prstGeom>
        <a:solidFill>
          <a:schemeClr val="accent2">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E5F8D-4D7B-4BDC-8D2F-AADF9DC0FDB4}">
      <dsp:nvSpPr>
        <dsp:cNvPr id="0" name=""/>
        <dsp:cNvSpPr/>
      </dsp:nvSpPr>
      <dsp:spPr>
        <a:xfrm>
          <a:off x="5" y="2"/>
          <a:ext cx="2357898" cy="1760121"/>
        </a:xfrm>
        <a:prstGeom prst="round2SameRect">
          <a:avLst>
            <a:gd name="adj1" fmla="val 8000"/>
            <a:gd name="adj2" fmla="val 0"/>
          </a:avLst>
        </a:prstGeom>
        <a:solidFill>
          <a:schemeClr val="bg2">
            <a:lumMod val="20000"/>
            <a:lumOff val="80000"/>
            <a:alpha val="90000"/>
          </a:schemeClr>
        </a:solidFill>
        <a:ln w="42500" cap="flat" cmpd="sng" algn="ctr">
          <a:solidFill>
            <a:schemeClr val="accent1">
              <a:hueOff val="0"/>
              <a:satOff val="0"/>
              <a:lumOff val="0"/>
              <a:alphaOff val="0"/>
            </a:schemeClr>
          </a:solidFill>
          <a:prstDash val="solid"/>
        </a:ln>
        <a:effectLst>
          <a:glow rad="228600">
            <a:schemeClr val="accent2">
              <a:satMod val="175000"/>
              <a:alpha val="40000"/>
            </a:schemeClr>
          </a:glow>
        </a:effectLst>
      </dsp:spPr>
      <dsp:style>
        <a:lnRef idx="2">
          <a:scrgbClr r="0" g="0" b="0"/>
        </a:lnRef>
        <a:fillRef idx="1">
          <a:scrgbClr r="0" g="0" b="0"/>
        </a:fillRef>
        <a:effectRef idx="0">
          <a:scrgbClr r="0" g="0" b="0"/>
        </a:effectRef>
        <a:fontRef idx="minor"/>
      </dsp:style>
      <dsp:txBody>
        <a:bodyPr spcFirstLastPara="0" vert="horz" wrap="square" lIns="11430" tIns="34290" rIns="11430" bIns="11430" numCol="1" spcCol="1270" anchor="t" anchorCtr="0">
          <a:noAutofit/>
        </a:bodyPr>
        <a:lstStyle/>
        <a:p>
          <a:pPr marL="57150" lvl="1" indent="-57150" algn="l" defTabSz="400050">
            <a:lnSpc>
              <a:spcPct val="90000"/>
            </a:lnSpc>
            <a:spcBef>
              <a:spcPct val="0"/>
            </a:spcBef>
            <a:spcAft>
              <a:spcPct val="15000"/>
            </a:spcAft>
            <a:buChar char="••"/>
          </a:pPr>
          <a:r>
            <a:rPr lang="hr-HR" sz="900" kern="1200" dirty="0" smtClean="0">
              <a:solidFill>
                <a:schemeClr val="bg1">
                  <a:lumMod val="65000"/>
                  <a:lumOff val="35000"/>
                </a:schemeClr>
              </a:solidFill>
            </a:rPr>
            <a:t>Stjecanje bez osnove- dio imovine neke osobe prijeđe u imovinu druge osobe, a taj prijelaz nema osnove u nekom pravnom poslu, sudskoj odluci, odnosno odluci druge nadležne vlasti ili u zakonu</a:t>
          </a:r>
          <a:endParaRPr lang="hr-HR" sz="900" kern="1200" dirty="0">
            <a:solidFill>
              <a:schemeClr val="bg1">
                <a:lumMod val="65000"/>
                <a:lumOff val="35000"/>
              </a:schemeClr>
            </a:solidFill>
          </a:endParaRPr>
        </a:p>
        <a:p>
          <a:pPr marL="57150" lvl="1" indent="-57150" algn="l" defTabSz="400050">
            <a:lnSpc>
              <a:spcPct val="90000"/>
            </a:lnSpc>
            <a:spcBef>
              <a:spcPct val="0"/>
            </a:spcBef>
            <a:spcAft>
              <a:spcPct val="15000"/>
            </a:spcAft>
            <a:buChar char="••"/>
          </a:pPr>
          <a:r>
            <a:rPr lang="hr-HR" sz="900" kern="1200" dirty="0" smtClean="0">
              <a:solidFill>
                <a:schemeClr val="bg1">
                  <a:lumMod val="65000"/>
                  <a:lumOff val="35000"/>
                </a:schemeClr>
              </a:solidFill>
            </a:rPr>
            <a:t>Obveza vraćanja ili naknade vrijednosti nastaje i kad je stjecatelj stekao neko pravo iz Zakona po osnovi koja se nije ostvarila ili je naknadno otpala</a:t>
          </a:r>
          <a:endParaRPr lang="hr-HR" sz="900" kern="1200" dirty="0">
            <a:solidFill>
              <a:schemeClr val="bg1">
                <a:lumMod val="65000"/>
                <a:lumOff val="35000"/>
              </a:schemeClr>
            </a:solidFill>
          </a:endParaRPr>
        </a:p>
      </dsp:txBody>
      <dsp:txXfrm>
        <a:off x="41247" y="41244"/>
        <a:ext cx="2275414" cy="1718879"/>
      </dsp:txXfrm>
    </dsp:sp>
    <dsp:sp modelId="{DE98DEE2-CC03-4697-9AF2-FD0A322D986A}">
      <dsp:nvSpPr>
        <dsp:cNvPr id="0" name=""/>
        <dsp:cNvSpPr/>
      </dsp:nvSpPr>
      <dsp:spPr>
        <a:xfrm>
          <a:off x="5" y="1800196"/>
          <a:ext cx="2357898" cy="756852"/>
        </a:xfrm>
        <a:prstGeom prst="rect">
          <a:avLst/>
        </a:prstGeom>
        <a:solidFill>
          <a:schemeClr val="bg1"/>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lvl="0" algn="ctr" defTabSz="488950">
            <a:lnSpc>
              <a:spcPct val="90000"/>
            </a:lnSpc>
            <a:spcBef>
              <a:spcPct val="0"/>
            </a:spcBef>
            <a:spcAft>
              <a:spcPct val="35000"/>
            </a:spcAft>
          </a:pPr>
          <a:r>
            <a:rPr lang="hr-HR" sz="1100" b="1" kern="1200" dirty="0" smtClean="0">
              <a:solidFill>
                <a:schemeClr val="tx1"/>
              </a:solidFill>
            </a:rPr>
            <a:t>POVREDA</a:t>
          </a:r>
          <a:endParaRPr lang="hr-HR" sz="1100" b="1" kern="1200" dirty="0">
            <a:solidFill>
              <a:schemeClr val="tx1"/>
            </a:solidFill>
          </a:endParaRPr>
        </a:p>
      </dsp:txBody>
      <dsp:txXfrm>
        <a:off x="5" y="1800196"/>
        <a:ext cx="1660492" cy="756852"/>
      </dsp:txXfrm>
    </dsp:sp>
    <dsp:sp modelId="{99A206DE-E53A-4405-B819-5F24ED92182F}">
      <dsp:nvSpPr>
        <dsp:cNvPr id="0" name=""/>
        <dsp:cNvSpPr/>
      </dsp:nvSpPr>
      <dsp:spPr>
        <a:xfrm>
          <a:off x="1701716" y="1883655"/>
          <a:ext cx="825264" cy="825264"/>
        </a:xfrm>
        <a:prstGeom prst="ellipse">
          <a:avLst/>
        </a:prstGeom>
        <a:solidFill>
          <a:schemeClr val="accent2">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39F242-B3A5-4970-9CC8-33B2B1DC9A37}">
      <dsp:nvSpPr>
        <dsp:cNvPr id="0" name=""/>
        <dsp:cNvSpPr/>
      </dsp:nvSpPr>
      <dsp:spPr>
        <a:xfrm>
          <a:off x="2808319" y="2"/>
          <a:ext cx="2357898" cy="1760121"/>
        </a:xfrm>
        <a:prstGeom prst="round2SameRect">
          <a:avLst>
            <a:gd name="adj1" fmla="val 8000"/>
            <a:gd name="adj2" fmla="val 0"/>
          </a:avLst>
        </a:prstGeom>
        <a:solidFill>
          <a:schemeClr val="bg2">
            <a:lumMod val="20000"/>
            <a:lumOff val="80000"/>
            <a:alpha val="90000"/>
          </a:schemeClr>
        </a:solidFill>
        <a:ln w="42500" cap="flat" cmpd="sng" algn="ctr">
          <a:solidFill>
            <a:schemeClr val="accent1">
              <a:hueOff val="0"/>
              <a:satOff val="0"/>
              <a:lumOff val="0"/>
              <a:alphaOff val="0"/>
            </a:schemeClr>
          </a:solidFill>
          <a:prstDash val="solid"/>
        </a:ln>
        <a:effectLst>
          <a:glow rad="228600">
            <a:schemeClr val="accent2">
              <a:satMod val="175000"/>
              <a:alpha val="40000"/>
            </a:schemeClr>
          </a:glow>
        </a:effectLst>
      </dsp:spPr>
      <dsp:style>
        <a:lnRef idx="2">
          <a:scrgbClr r="0" g="0" b="0"/>
        </a:lnRef>
        <a:fillRef idx="1">
          <a:scrgbClr r="0" g="0" b="0"/>
        </a:fillRef>
        <a:effectRef idx="0">
          <a:scrgbClr r="0" g="0" b="0"/>
        </a:effectRef>
        <a:fontRef idx="minor"/>
      </dsp:style>
      <dsp:txBody>
        <a:bodyPr spcFirstLastPara="0" vert="horz" wrap="square" lIns="13970" tIns="41910" rIns="13970" bIns="13970" numCol="1" spcCol="1270" anchor="t" anchorCtr="0">
          <a:noAutofit/>
        </a:bodyPr>
        <a:lstStyle/>
        <a:p>
          <a:pPr marL="57150" lvl="1" indent="-57150" algn="ctr" defTabSz="488950">
            <a:lnSpc>
              <a:spcPct val="90000"/>
            </a:lnSpc>
            <a:spcBef>
              <a:spcPct val="0"/>
            </a:spcBef>
            <a:spcAft>
              <a:spcPct val="15000"/>
            </a:spcAft>
            <a:buChar char="••"/>
          </a:pPr>
          <a:endParaRPr lang="hr-HR" sz="1100" kern="1200" dirty="0"/>
        </a:p>
        <a:p>
          <a:pPr marL="57150" lvl="1" indent="-57150" algn="ctr" defTabSz="488950">
            <a:lnSpc>
              <a:spcPct val="90000"/>
            </a:lnSpc>
            <a:spcBef>
              <a:spcPct val="0"/>
            </a:spcBef>
            <a:spcAft>
              <a:spcPct val="15000"/>
            </a:spcAft>
            <a:buChar char="••"/>
          </a:pPr>
          <a:endParaRPr lang="hr-HR" sz="1100" kern="1200" dirty="0"/>
        </a:p>
        <a:p>
          <a:pPr marL="57150" lvl="1" indent="-57150" algn="ctr" defTabSz="488950">
            <a:lnSpc>
              <a:spcPct val="90000"/>
            </a:lnSpc>
            <a:spcBef>
              <a:spcPct val="0"/>
            </a:spcBef>
            <a:spcAft>
              <a:spcPct val="15000"/>
            </a:spcAft>
            <a:buChar char="••"/>
          </a:pPr>
          <a:endParaRPr lang="hr-HR" sz="1100" kern="1200" dirty="0"/>
        </a:p>
        <a:p>
          <a:pPr marL="57150" lvl="1" indent="-57150" algn="ctr" defTabSz="488950">
            <a:lnSpc>
              <a:spcPct val="90000"/>
            </a:lnSpc>
            <a:spcBef>
              <a:spcPct val="0"/>
            </a:spcBef>
            <a:spcAft>
              <a:spcPct val="15000"/>
            </a:spcAft>
            <a:buChar char="••"/>
          </a:pPr>
          <a:r>
            <a:rPr lang="hr-HR" sz="1100" kern="1200" dirty="0" smtClean="0">
              <a:solidFill>
                <a:schemeClr val="bg1">
                  <a:lumMod val="50000"/>
                  <a:lumOff val="50000"/>
                </a:schemeClr>
              </a:solidFill>
            </a:rPr>
            <a:t>TUŽITELJ</a:t>
          </a:r>
          <a:endParaRPr lang="hr-HR" sz="1100" kern="1200" dirty="0">
            <a:solidFill>
              <a:schemeClr val="bg1">
                <a:lumMod val="50000"/>
                <a:lumOff val="50000"/>
              </a:schemeClr>
            </a:solidFill>
          </a:endParaRPr>
        </a:p>
      </dsp:txBody>
      <dsp:txXfrm>
        <a:off x="2849561" y="41244"/>
        <a:ext cx="2275414" cy="1718879"/>
      </dsp:txXfrm>
    </dsp:sp>
    <dsp:sp modelId="{A76D061B-847B-4395-B844-E2F8917D3BAD}">
      <dsp:nvSpPr>
        <dsp:cNvPr id="0" name=""/>
        <dsp:cNvSpPr/>
      </dsp:nvSpPr>
      <dsp:spPr>
        <a:xfrm>
          <a:off x="2808319" y="1800196"/>
          <a:ext cx="2357898" cy="756852"/>
        </a:xfrm>
        <a:prstGeom prst="rect">
          <a:avLst/>
        </a:prstGeom>
        <a:solidFill>
          <a:schemeClr val="bg1"/>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0" rIns="8890" bIns="0" numCol="1" spcCol="1270" anchor="ctr" anchorCtr="0">
          <a:noAutofit/>
        </a:bodyPr>
        <a:lstStyle/>
        <a:p>
          <a:pPr lvl="0" algn="l" defTabSz="311150">
            <a:lnSpc>
              <a:spcPct val="90000"/>
            </a:lnSpc>
            <a:spcBef>
              <a:spcPct val="0"/>
            </a:spcBef>
            <a:spcAft>
              <a:spcPct val="35000"/>
            </a:spcAft>
          </a:pPr>
          <a:r>
            <a:rPr lang="hr-HR" sz="700" kern="1200" dirty="0" smtClean="0">
              <a:solidFill>
                <a:schemeClr val="tx1"/>
              </a:solidFill>
            </a:rPr>
            <a:t>DOKAZATI DA JE TUŽENIK BEZ OSNOVE KORISTIO NJEGOVO KONKRETNO AUTORSKO DJELO I </a:t>
          </a:r>
        </a:p>
        <a:p>
          <a:pPr lvl="0" algn="l" defTabSz="311150">
            <a:lnSpc>
              <a:spcPct val="90000"/>
            </a:lnSpc>
            <a:spcBef>
              <a:spcPct val="0"/>
            </a:spcBef>
            <a:spcAft>
              <a:spcPct val="35000"/>
            </a:spcAft>
          </a:pPr>
          <a:r>
            <a:rPr lang="hr-HR" sz="700" kern="1200" dirty="0" smtClean="0">
              <a:solidFill>
                <a:schemeClr val="tx1"/>
              </a:solidFill>
            </a:rPr>
            <a:t>DA JE STEKAO IMOVINSKU KORIST (UTVRDITI I IDENTIFICIRATI)</a:t>
          </a:r>
          <a:endParaRPr lang="hr-HR" sz="700" kern="1200" dirty="0">
            <a:solidFill>
              <a:schemeClr val="tx1"/>
            </a:solidFill>
          </a:endParaRPr>
        </a:p>
      </dsp:txBody>
      <dsp:txXfrm>
        <a:off x="2808319" y="1800196"/>
        <a:ext cx="1660492" cy="756852"/>
      </dsp:txXfrm>
    </dsp:sp>
    <dsp:sp modelId="{1CE1CBEB-A624-43CA-94CB-9E143F33FE93}">
      <dsp:nvSpPr>
        <dsp:cNvPr id="0" name=""/>
        <dsp:cNvSpPr/>
      </dsp:nvSpPr>
      <dsp:spPr>
        <a:xfrm>
          <a:off x="4670044" y="1883655"/>
          <a:ext cx="825264" cy="825264"/>
        </a:xfrm>
        <a:prstGeom prst="ellipse">
          <a:avLst/>
        </a:prstGeom>
        <a:solidFill>
          <a:schemeClr val="accent2">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F6A9A9-1287-41B3-8299-45D45203F8D7}">
      <dsp:nvSpPr>
        <dsp:cNvPr id="0" name=""/>
        <dsp:cNvSpPr/>
      </dsp:nvSpPr>
      <dsp:spPr>
        <a:xfrm>
          <a:off x="5616633" y="72009"/>
          <a:ext cx="2357898" cy="1760121"/>
        </a:xfrm>
        <a:prstGeom prst="round2SameRect">
          <a:avLst>
            <a:gd name="adj1" fmla="val 8000"/>
            <a:gd name="adj2" fmla="val 0"/>
          </a:avLst>
        </a:prstGeom>
        <a:solidFill>
          <a:schemeClr val="bg2">
            <a:lumMod val="20000"/>
            <a:lumOff val="80000"/>
            <a:alpha val="90000"/>
          </a:schemeClr>
        </a:solidFill>
        <a:ln w="42500" cap="flat" cmpd="sng" algn="ctr">
          <a:solidFill>
            <a:schemeClr val="accent1">
              <a:hueOff val="0"/>
              <a:satOff val="0"/>
              <a:lumOff val="0"/>
              <a:alphaOff val="0"/>
            </a:schemeClr>
          </a:solidFill>
          <a:prstDash val="solid"/>
        </a:ln>
        <a:effectLst>
          <a:glow rad="228600">
            <a:schemeClr val="accent2">
              <a:satMod val="175000"/>
              <a:alpha val="40000"/>
            </a:schemeClr>
          </a:glow>
        </a:effectLst>
      </dsp:spPr>
      <dsp:style>
        <a:lnRef idx="2">
          <a:scrgbClr r="0" g="0" b="0"/>
        </a:lnRef>
        <a:fillRef idx="1">
          <a:scrgbClr r="0" g="0" b="0"/>
        </a:fillRef>
        <a:effectRef idx="0">
          <a:scrgbClr r="0" g="0" b="0"/>
        </a:effectRef>
        <a:fontRef idx="minor"/>
      </dsp:style>
      <dsp:txBody>
        <a:bodyPr spcFirstLastPara="0" vert="horz" wrap="square" lIns="13970" tIns="41910" rIns="13970" bIns="13970" numCol="1" spcCol="1270" anchor="t" anchorCtr="0">
          <a:noAutofit/>
        </a:bodyPr>
        <a:lstStyle/>
        <a:p>
          <a:pPr marL="57150" lvl="1" indent="-57150" algn="ctr" defTabSz="488950">
            <a:lnSpc>
              <a:spcPct val="90000"/>
            </a:lnSpc>
            <a:spcBef>
              <a:spcPct val="0"/>
            </a:spcBef>
            <a:spcAft>
              <a:spcPct val="15000"/>
            </a:spcAft>
            <a:buChar char="••"/>
          </a:pPr>
          <a:endParaRPr lang="hr-HR" sz="1100" kern="1200" dirty="0"/>
        </a:p>
        <a:p>
          <a:pPr marL="57150" lvl="1" indent="-57150" algn="ctr" defTabSz="488950">
            <a:lnSpc>
              <a:spcPct val="90000"/>
            </a:lnSpc>
            <a:spcBef>
              <a:spcPct val="0"/>
            </a:spcBef>
            <a:spcAft>
              <a:spcPct val="15000"/>
            </a:spcAft>
            <a:buChar char="••"/>
          </a:pPr>
          <a:endParaRPr lang="hr-HR" sz="1100" kern="1200" dirty="0"/>
        </a:p>
        <a:p>
          <a:pPr marL="57150" lvl="1" indent="-57150" algn="ctr" defTabSz="488950">
            <a:lnSpc>
              <a:spcPct val="90000"/>
            </a:lnSpc>
            <a:spcBef>
              <a:spcPct val="0"/>
            </a:spcBef>
            <a:spcAft>
              <a:spcPct val="15000"/>
            </a:spcAft>
            <a:buChar char="••"/>
          </a:pPr>
          <a:endParaRPr lang="hr-HR" sz="1100" kern="1200" dirty="0"/>
        </a:p>
        <a:p>
          <a:pPr marL="57150" lvl="1" indent="-57150" algn="ctr" defTabSz="488950">
            <a:lnSpc>
              <a:spcPct val="90000"/>
            </a:lnSpc>
            <a:spcBef>
              <a:spcPct val="0"/>
            </a:spcBef>
            <a:spcAft>
              <a:spcPct val="15000"/>
            </a:spcAft>
            <a:buChar char="••"/>
          </a:pPr>
          <a:r>
            <a:rPr lang="hr-HR" sz="1100" kern="1200" dirty="0" smtClean="0">
              <a:solidFill>
                <a:schemeClr val="bg1">
                  <a:lumMod val="50000"/>
                  <a:lumOff val="50000"/>
                </a:schemeClr>
              </a:solidFill>
            </a:rPr>
            <a:t>TUŽENIK</a:t>
          </a:r>
          <a:endParaRPr lang="hr-HR" sz="1100" kern="1200" dirty="0">
            <a:solidFill>
              <a:schemeClr val="bg1">
                <a:lumMod val="50000"/>
                <a:lumOff val="50000"/>
              </a:schemeClr>
            </a:solidFill>
          </a:endParaRPr>
        </a:p>
      </dsp:txBody>
      <dsp:txXfrm>
        <a:off x="5657875" y="113251"/>
        <a:ext cx="2275414" cy="1718879"/>
      </dsp:txXfrm>
    </dsp:sp>
    <dsp:sp modelId="{D8CAD674-C4F1-491F-A45C-CDB031610148}">
      <dsp:nvSpPr>
        <dsp:cNvPr id="0" name=""/>
        <dsp:cNvSpPr/>
      </dsp:nvSpPr>
      <dsp:spPr>
        <a:xfrm>
          <a:off x="5616633" y="1872211"/>
          <a:ext cx="2357898" cy="756852"/>
        </a:xfrm>
        <a:prstGeom prst="rect">
          <a:avLst/>
        </a:prstGeom>
        <a:solidFill>
          <a:schemeClr val="bg1"/>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0" rIns="10160" bIns="0" numCol="1" spcCol="1270" anchor="ctr" anchorCtr="0">
          <a:noAutofit/>
        </a:bodyPr>
        <a:lstStyle/>
        <a:p>
          <a:pPr lvl="0" algn="ctr" defTabSz="355600">
            <a:lnSpc>
              <a:spcPct val="90000"/>
            </a:lnSpc>
            <a:spcBef>
              <a:spcPct val="0"/>
            </a:spcBef>
            <a:spcAft>
              <a:spcPct val="35000"/>
            </a:spcAft>
          </a:pPr>
          <a:r>
            <a:rPr lang="hr-HR" sz="800" kern="1200" dirty="0" smtClean="0">
              <a:solidFill>
                <a:schemeClr val="tx1"/>
              </a:solidFill>
            </a:rPr>
            <a:t>DOKAZATI DA JE PRAVO KORISTIO S OSNOVOM</a:t>
          </a:r>
        </a:p>
        <a:p>
          <a:pPr lvl="0" algn="ctr" defTabSz="355600">
            <a:lnSpc>
              <a:spcPct val="90000"/>
            </a:lnSpc>
            <a:spcBef>
              <a:spcPct val="0"/>
            </a:spcBef>
            <a:spcAft>
              <a:spcPct val="35000"/>
            </a:spcAft>
          </a:pPr>
          <a:r>
            <a:rPr lang="hr-HR" sz="800" kern="1200" dirty="0" smtClean="0">
              <a:solidFill>
                <a:schemeClr val="tx1"/>
              </a:solidFill>
            </a:rPr>
            <a:t> (UGOVOR, RJEŠENJE O NASLJEĐIVANJU</a:t>
          </a:r>
          <a:r>
            <a:rPr lang="hr-HR" sz="800" kern="1200" dirty="0" smtClean="0">
              <a:solidFill>
                <a:schemeClr val="bg1"/>
              </a:solidFill>
            </a:rPr>
            <a:t>)</a:t>
          </a:r>
          <a:endParaRPr lang="hr-HR" sz="800" kern="1200" dirty="0">
            <a:solidFill>
              <a:schemeClr val="bg1"/>
            </a:solidFill>
          </a:endParaRPr>
        </a:p>
      </dsp:txBody>
      <dsp:txXfrm>
        <a:off x="5616633" y="1872211"/>
        <a:ext cx="1660492" cy="756852"/>
      </dsp:txXfrm>
    </dsp:sp>
    <dsp:sp modelId="{049C6DC1-F8CE-409D-8C97-1A01B685FC84}">
      <dsp:nvSpPr>
        <dsp:cNvPr id="0" name=""/>
        <dsp:cNvSpPr/>
      </dsp:nvSpPr>
      <dsp:spPr>
        <a:xfrm>
          <a:off x="7355678" y="1883655"/>
          <a:ext cx="825264" cy="825264"/>
        </a:xfrm>
        <a:prstGeom prst="ellipse">
          <a:avLst/>
        </a:prstGeom>
        <a:solidFill>
          <a:schemeClr val="accent2">
            <a:alpha val="9000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14EE3-818C-4090-8883-A8322264CADA}">
      <dsp:nvSpPr>
        <dsp:cNvPr id="0" name=""/>
        <dsp:cNvSpPr/>
      </dsp:nvSpPr>
      <dsp:spPr>
        <a:xfrm>
          <a:off x="10346" y="1224145"/>
          <a:ext cx="1581224" cy="2335703"/>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hr-HR" sz="1300" kern="1200" smtClean="0"/>
            <a:t>tužitelj - ako je u cijelosti ili barem djelomično uspio u pranici ima pravo na ovaj zahtjev</a:t>
          </a:r>
          <a:endParaRPr lang="hr-HR" sz="1300" kern="1200"/>
        </a:p>
      </dsp:txBody>
      <dsp:txXfrm>
        <a:off x="56658" y="1270457"/>
        <a:ext cx="1488600" cy="2243079"/>
      </dsp:txXfrm>
    </dsp:sp>
    <dsp:sp modelId="{2F6F6382-1D4C-420E-8343-395200F86550}">
      <dsp:nvSpPr>
        <dsp:cNvPr id="0" name=""/>
        <dsp:cNvSpPr/>
      </dsp:nvSpPr>
      <dsp:spPr>
        <a:xfrm rot="19915644">
          <a:off x="1715865" y="1615226"/>
          <a:ext cx="347794" cy="3921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hr-HR" sz="1000" kern="1200"/>
        </a:p>
      </dsp:txBody>
      <dsp:txXfrm>
        <a:off x="1722003" y="1718205"/>
        <a:ext cx="243456" cy="235285"/>
      </dsp:txXfrm>
    </dsp:sp>
    <dsp:sp modelId="{BE0B106B-59DB-412F-9BED-B69DE16DFC88}">
      <dsp:nvSpPr>
        <dsp:cNvPr id="0" name=""/>
        <dsp:cNvSpPr/>
      </dsp:nvSpPr>
      <dsp:spPr>
        <a:xfrm>
          <a:off x="2170583" y="72012"/>
          <a:ext cx="1581224" cy="2335703"/>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hr-HR" sz="1300" kern="1200" smtClean="0"/>
            <a:t>objava na trošak tuženika</a:t>
          </a:r>
          <a:endParaRPr lang="hr-HR" sz="1300" kern="1200"/>
        </a:p>
      </dsp:txBody>
      <dsp:txXfrm>
        <a:off x="2216895" y="118324"/>
        <a:ext cx="1488600" cy="2243079"/>
      </dsp:txXfrm>
    </dsp:sp>
    <dsp:sp modelId="{2A3AF33F-C15B-46E2-A799-02F796A2EFA1}">
      <dsp:nvSpPr>
        <dsp:cNvPr id="0" name=""/>
        <dsp:cNvSpPr/>
      </dsp:nvSpPr>
      <dsp:spPr>
        <a:xfrm rot="1172191">
          <a:off x="3904025" y="1443299"/>
          <a:ext cx="366123" cy="3921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hr-HR" sz="1000" kern="1200"/>
        </a:p>
      </dsp:txBody>
      <dsp:txXfrm>
        <a:off x="3907187" y="1503363"/>
        <a:ext cx="256286" cy="235285"/>
      </dsp:txXfrm>
    </dsp:sp>
    <dsp:sp modelId="{44223070-3CF3-41B0-9F5C-71ABCD3D5BDB}">
      <dsp:nvSpPr>
        <dsp:cNvPr id="0" name=""/>
        <dsp:cNvSpPr/>
      </dsp:nvSpPr>
      <dsp:spPr>
        <a:xfrm>
          <a:off x="4402835" y="864096"/>
          <a:ext cx="1581224" cy="2335703"/>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hr-HR" sz="1300" kern="1200" smtClean="0"/>
            <a:t>može ga postaviti uz ostale zahtjeve</a:t>
          </a:r>
          <a:endParaRPr lang="hr-HR" sz="1300" kern="1200"/>
        </a:p>
      </dsp:txBody>
      <dsp:txXfrm>
        <a:off x="4449147" y="910408"/>
        <a:ext cx="1488600" cy="2243079"/>
      </dsp:txXfrm>
    </dsp:sp>
    <dsp:sp modelId="{B68BF88E-441D-4576-A55F-C51FB2C386F7}">
      <dsp:nvSpPr>
        <dsp:cNvPr id="0" name=""/>
        <dsp:cNvSpPr/>
      </dsp:nvSpPr>
      <dsp:spPr>
        <a:xfrm rot="606358">
          <a:off x="6144096" y="2036548"/>
          <a:ext cx="350479" cy="3921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hr-HR" sz="1000" kern="1200"/>
        </a:p>
      </dsp:txBody>
      <dsp:txXfrm>
        <a:off x="6144912" y="2105752"/>
        <a:ext cx="245335" cy="235285"/>
      </dsp:txXfrm>
    </dsp:sp>
    <dsp:sp modelId="{9414FC23-9175-424B-B7B7-C8E35A305890}">
      <dsp:nvSpPr>
        <dsp:cNvPr id="0" name=""/>
        <dsp:cNvSpPr/>
      </dsp:nvSpPr>
      <dsp:spPr>
        <a:xfrm>
          <a:off x="6635081" y="1261960"/>
          <a:ext cx="1581224" cy="2335703"/>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hr-HR" sz="1300" kern="1200" dirty="0" smtClean="0"/>
            <a:t>sud mora udovoljiti zahtjevu </a:t>
          </a:r>
        </a:p>
        <a:p>
          <a:pPr lvl="0" algn="ctr" defTabSz="577850" rtl="0">
            <a:lnSpc>
              <a:spcPct val="90000"/>
            </a:lnSpc>
            <a:spcBef>
              <a:spcPct val="0"/>
            </a:spcBef>
            <a:spcAft>
              <a:spcPct val="35000"/>
            </a:spcAft>
          </a:pPr>
          <a:r>
            <a:rPr lang="hr-HR" sz="1300" kern="1200" dirty="0" smtClean="0"/>
            <a:t>(odlučuje hoće li objaviti cijelu presudu ili njezin dio i u kojem sredstvu priopćavanja)</a:t>
          </a:r>
          <a:endParaRPr lang="hr-HR" sz="1300" kern="1200" dirty="0"/>
        </a:p>
      </dsp:txBody>
      <dsp:txXfrm>
        <a:off x="6681393" y="1308272"/>
        <a:ext cx="1488600" cy="2243079"/>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A59D426-AE1B-44F4-8D53-93860E9DCE44}" type="datetimeFigureOut">
              <a:rPr lang="en-GB" smtClean="0"/>
              <a:pPr/>
              <a:t>06/03/2014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Copyright Romana Matanovac Vučković</a:t>
            </a: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9E3675-3402-456A-9169-C1351A526FA9}" type="slidenum">
              <a:rPr lang="en-GB" smtClean="0"/>
              <a:pPr/>
              <a:t>‹#›</a:t>
            </a:fld>
            <a:endParaRPr lang="en-GB"/>
          </a:p>
        </p:txBody>
      </p:sp>
    </p:spTree>
    <p:extLst>
      <p:ext uri="{BB962C8B-B14F-4D97-AF65-F5344CB8AC3E}">
        <p14:creationId xmlns:p14="http://schemas.microsoft.com/office/powerpoint/2010/main" val="3807505650"/>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6FFB0D-D96D-4BC4-A2E6-29FEBD9B4955}" type="datetimeFigureOut">
              <a:rPr lang="en-GB" smtClean="0"/>
              <a:pPr/>
              <a:t>06/03/2014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Copyright Romana Matanovac Vučković</a:t>
            </a: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C15D5A-08B1-4A4D-A8C2-3665961052E5}" type="slidenum">
              <a:rPr lang="en-GB" smtClean="0"/>
              <a:pPr/>
              <a:t>‹#›</a:t>
            </a:fld>
            <a:endParaRPr lang="en-GB"/>
          </a:p>
        </p:txBody>
      </p:sp>
    </p:spTree>
    <p:extLst>
      <p:ext uri="{BB962C8B-B14F-4D97-AF65-F5344CB8AC3E}">
        <p14:creationId xmlns:p14="http://schemas.microsoft.com/office/powerpoint/2010/main" val="766904577"/>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r>
              <a:rPr lang="en-GB" smtClean="0"/>
              <a:t>Copyright Romana Matanovac Vučković</a:t>
            </a:r>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8D2703BE-29F2-4056-A2D6-4FBB2B7A4943}" type="datetime1">
              <a:rPr lang="en-GB" smtClean="0"/>
              <a:pPr>
                <a:defRPr/>
              </a:pPr>
              <a:t>06/03/2014</a:t>
            </a:fld>
            <a:endParaRPr lang="en-GB"/>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GB" smtClean="0"/>
              <a:t>Copyright Romana Matanovac Vučković</a:t>
            </a:r>
            <a:endParaRPr lang="en-GB"/>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2BDF5153-BA3A-4B1E-889E-F967E2DDC56E}"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23B6BA1-1AFF-41BD-8BD9-3C2579727E5A}" type="datetime1">
              <a:rPr lang="en-GB" smtClean="0"/>
              <a:pPr>
                <a:defRPr/>
              </a:pPr>
              <a:t>06/03/2014</a:t>
            </a:fld>
            <a:endParaRPr lang="en-GB"/>
          </a:p>
        </p:txBody>
      </p:sp>
      <p:sp>
        <p:nvSpPr>
          <p:cNvPr id="5" name="Footer Placeholder 21"/>
          <p:cNvSpPr>
            <a:spLocks noGrp="1"/>
          </p:cNvSpPr>
          <p:nvPr>
            <p:ph type="ftr" sz="quarter" idx="11"/>
          </p:nvPr>
        </p:nvSpPr>
        <p:spPr/>
        <p:txBody>
          <a:bodyPr/>
          <a:lstStyle>
            <a:lvl1pPr>
              <a:defRPr/>
            </a:lvl1pPr>
          </a:lstStyle>
          <a:p>
            <a:pPr>
              <a:defRPr/>
            </a:pPr>
            <a:r>
              <a:rPr lang="en-GB" smtClean="0"/>
              <a:t>Copyright Romana Matanovac Vučković</a:t>
            </a:r>
            <a:endParaRPr lang="en-GB"/>
          </a:p>
        </p:txBody>
      </p:sp>
      <p:sp>
        <p:nvSpPr>
          <p:cNvPr id="6" name="Slide Number Placeholder 17"/>
          <p:cNvSpPr>
            <a:spLocks noGrp="1"/>
          </p:cNvSpPr>
          <p:nvPr>
            <p:ph type="sldNum" sz="quarter" idx="12"/>
          </p:nvPr>
        </p:nvSpPr>
        <p:spPr/>
        <p:txBody>
          <a:bodyPr/>
          <a:lstStyle>
            <a:lvl1pPr>
              <a:defRPr/>
            </a:lvl1pPr>
          </a:lstStyle>
          <a:p>
            <a:pPr>
              <a:defRPr/>
            </a:pPr>
            <a:fld id="{925F48ED-3654-4F7D-A5D7-3C0CEB6CCED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AC6BFAF-16D7-4B8F-9D75-61ED08B72916}" type="datetime1">
              <a:rPr lang="en-GB" smtClean="0"/>
              <a:pPr>
                <a:defRPr/>
              </a:pPr>
              <a:t>06/03/2014</a:t>
            </a:fld>
            <a:endParaRPr lang="en-GB"/>
          </a:p>
        </p:txBody>
      </p:sp>
      <p:sp>
        <p:nvSpPr>
          <p:cNvPr id="5" name="Footer Placeholder 21"/>
          <p:cNvSpPr>
            <a:spLocks noGrp="1"/>
          </p:cNvSpPr>
          <p:nvPr>
            <p:ph type="ftr" sz="quarter" idx="11"/>
          </p:nvPr>
        </p:nvSpPr>
        <p:spPr/>
        <p:txBody>
          <a:bodyPr/>
          <a:lstStyle>
            <a:lvl1pPr>
              <a:defRPr/>
            </a:lvl1pPr>
          </a:lstStyle>
          <a:p>
            <a:pPr>
              <a:defRPr/>
            </a:pPr>
            <a:r>
              <a:rPr lang="en-GB" smtClean="0"/>
              <a:t>Copyright Romana Matanovac Vučković</a:t>
            </a:r>
            <a:endParaRPr lang="en-GB"/>
          </a:p>
        </p:txBody>
      </p:sp>
      <p:sp>
        <p:nvSpPr>
          <p:cNvPr id="6" name="Slide Number Placeholder 17"/>
          <p:cNvSpPr>
            <a:spLocks noGrp="1"/>
          </p:cNvSpPr>
          <p:nvPr>
            <p:ph type="sldNum" sz="quarter" idx="12"/>
          </p:nvPr>
        </p:nvSpPr>
        <p:spPr/>
        <p:txBody>
          <a:bodyPr/>
          <a:lstStyle>
            <a:lvl1pPr>
              <a:defRPr/>
            </a:lvl1pPr>
          </a:lstStyle>
          <a:p>
            <a:pPr>
              <a:defRPr/>
            </a:pPr>
            <a:fld id="{345FB8E2-06A5-42F0-99CD-44412A622B95}"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52082182-B2F8-4BDF-BA84-34997F4B2DB2}" type="datetime1">
              <a:rPr lang="en-GB" smtClean="0"/>
              <a:pPr>
                <a:defRPr/>
              </a:pPr>
              <a:t>06/03/2014</a:t>
            </a:fld>
            <a:endParaRPr lang="en-GB"/>
          </a:p>
        </p:txBody>
      </p:sp>
      <p:sp>
        <p:nvSpPr>
          <p:cNvPr id="5" name="Footer Placeholder 21"/>
          <p:cNvSpPr>
            <a:spLocks noGrp="1"/>
          </p:cNvSpPr>
          <p:nvPr>
            <p:ph type="ftr" sz="quarter" idx="11"/>
          </p:nvPr>
        </p:nvSpPr>
        <p:spPr/>
        <p:txBody>
          <a:bodyPr/>
          <a:lstStyle>
            <a:lvl1pPr>
              <a:defRPr/>
            </a:lvl1pPr>
          </a:lstStyle>
          <a:p>
            <a:pPr>
              <a:defRPr/>
            </a:pPr>
            <a:r>
              <a:rPr lang="en-GB" smtClean="0"/>
              <a:t>Copyright Romana Matanovac Vučković</a:t>
            </a:r>
            <a:endParaRPr lang="en-GB"/>
          </a:p>
        </p:txBody>
      </p:sp>
      <p:sp>
        <p:nvSpPr>
          <p:cNvPr id="6" name="Slide Number Placeholder 17"/>
          <p:cNvSpPr>
            <a:spLocks noGrp="1"/>
          </p:cNvSpPr>
          <p:nvPr>
            <p:ph type="sldNum" sz="quarter" idx="12"/>
          </p:nvPr>
        </p:nvSpPr>
        <p:spPr/>
        <p:txBody>
          <a:bodyPr/>
          <a:lstStyle>
            <a:lvl1pPr>
              <a:defRPr/>
            </a:lvl1pPr>
          </a:lstStyle>
          <a:p>
            <a:pPr>
              <a:defRPr/>
            </a:pPr>
            <a:fld id="{B89987C5-6FE1-472B-B02D-4383B4D76028}"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61FACB4C-5771-4658-9BF9-A95CC24823F5}" type="datetime1">
              <a:rPr lang="en-GB" smtClean="0"/>
              <a:pPr>
                <a:defRPr/>
              </a:pPr>
              <a:t>06/03/2014</a:t>
            </a:fld>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smtClean="0"/>
              <a:t>Copyright Romana Matanovac Vučković</a:t>
            </a:r>
            <a:endParaRPr lang="en-GB"/>
          </a:p>
        </p:txBody>
      </p:sp>
      <p:sp>
        <p:nvSpPr>
          <p:cNvPr id="8" name="Slide Number Placeholder 5"/>
          <p:cNvSpPr>
            <a:spLocks noGrp="1"/>
          </p:cNvSpPr>
          <p:nvPr>
            <p:ph type="sldNum" sz="quarter" idx="12"/>
          </p:nvPr>
        </p:nvSpPr>
        <p:spPr/>
        <p:txBody>
          <a:bodyPr/>
          <a:lstStyle>
            <a:lvl1pPr>
              <a:defRPr/>
            </a:lvl1pPr>
            <a:extLst/>
          </a:lstStyle>
          <a:p>
            <a:pPr>
              <a:defRPr/>
            </a:pPr>
            <a:fld id="{7AA728CA-B26D-4603-9419-FD21BC659318}"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D529B7F7-535A-4116-AB9A-A624382D74DF}" type="datetime1">
              <a:rPr lang="en-GB" smtClean="0"/>
              <a:pPr>
                <a:defRPr/>
              </a:pPr>
              <a:t>06/03/2014</a:t>
            </a:fld>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smtClean="0"/>
              <a:t>Copyright Romana Matanovac Vučković</a:t>
            </a:r>
            <a:endParaRPr lang="en-GB"/>
          </a:p>
        </p:txBody>
      </p:sp>
      <p:sp>
        <p:nvSpPr>
          <p:cNvPr id="7" name="Slide Number Placeholder 6"/>
          <p:cNvSpPr>
            <a:spLocks noGrp="1"/>
          </p:cNvSpPr>
          <p:nvPr>
            <p:ph type="sldNum" sz="quarter" idx="12"/>
          </p:nvPr>
        </p:nvSpPr>
        <p:spPr/>
        <p:txBody>
          <a:bodyPr/>
          <a:lstStyle>
            <a:lvl1pPr>
              <a:defRPr/>
            </a:lvl1pPr>
            <a:extLst/>
          </a:lstStyle>
          <a:p>
            <a:pPr>
              <a:defRPr/>
            </a:pPr>
            <a:fld id="{D87E647E-4693-4D89-912F-CF93A6E085D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F83463BF-BFEB-4C0F-BA53-89152E0C5179}" type="datetime1">
              <a:rPr lang="en-GB" smtClean="0"/>
              <a:pPr>
                <a:defRPr/>
              </a:pPr>
              <a:t>06/03/2014</a:t>
            </a:fld>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smtClean="0"/>
              <a:t>Copyright Romana Matanovac Vučković</a:t>
            </a:r>
            <a:endParaRPr lang="en-GB"/>
          </a:p>
        </p:txBody>
      </p:sp>
      <p:sp>
        <p:nvSpPr>
          <p:cNvPr id="9" name="Slide Number Placeholder 8"/>
          <p:cNvSpPr>
            <a:spLocks noGrp="1"/>
          </p:cNvSpPr>
          <p:nvPr>
            <p:ph type="sldNum" sz="quarter" idx="12"/>
          </p:nvPr>
        </p:nvSpPr>
        <p:spPr/>
        <p:txBody>
          <a:bodyPr/>
          <a:lstStyle>
            <a:lvl1pPr>
              <a:defRPr/>
            </a:lvl1pPr>
            <a:extLst/>
          </a:lstStyle>
          <a:p>
            <a:pPr>
              <a:defRPr/>
            </a:pPr>
            <a:fld id="{3574C1E8-CC01-403D-99E5-3E85B31CFD92}"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70874143-4919-4423-83FD-2D63AAF39E13}" type="datetime1">
              <a:rPr lang="en-GB" smtClean="0"/>
              <a:pPr>
                <a:defRPr/>
              </a:pPr>
              <a:t>06/03/2014</a:t>
            </a:fld>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smtClean="0"/>
              <a:t>Copyright Romana Matanovac Vučković</a:t>
            </a:r>
            <a:endParaRPr lang="en-GB"/>
          </a:p>
        </p:txBody>
      </p:sp>
      <p:sp>
        <p:nvSpPr>
          <p:cNvPr id="5" name="Slide Number Placeholder 4"/>
          <p:cNvSpPr>
            <a:spLocks noGrp="1"/>
          </p:cNvSpPr>
          <p:nvPr>
            <p:ph type="sldNum" sz="quarter" idx="12"/>
          </p:nvPr>
        </p:nvSpPr>
        <p:spPr/>
        <p:txBody>
          <a:bodyPr/>
          <a:lstStyle>
            <a:lvl1pPr>
              <a:defRPr/>
            </a:lvl1pPr>
            <a:extLst/>
          </a:lstStyle>
          <a:p>
            <a:pPr>
              <a:defRPr/>
            </a:pPr>
            <a:fld id="{578480DE-F850-4386-825E-04A37066B3C2}"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62D5E263-3B6D-42B3-AE39-47AAF6C79617}" type="datetime1">
              <a:rPr lang="en-GB" smtClean="0"/>
              <a:pPr>
                <a:defRPr/>
              </a:pPr>
              <a:t>06/03/2014</a:t>
            </a:fld>
            <a:endParaRPr lang="en-GB"/>
          </a:p>
        </p:txBody>
      </p:sp>
      <p:sp>
        <p:nvSpPr>
          <p:cNvPr id="3" name="Footer Placeholder 21"/>
          <p:cNvSpPr>
            <a:spLocks noGrp="1"/>
          </p:cNvSpPr>
          <p:nvPr>
            <p:ph type="ftr" sz="quarter" idx="11"/>
          </p:nvPr>
        </p:nvSpPr>
        <p:spPr/>
        <p:txBody>
          <a:bodyPr/>
          <a:lstStyle>
            <a:lvl1pPr>
              <a:defRPr/>
            </a:lvl1pPr>
          </a:lstStyle>
          <a:p>
            <a:pPr>
              <a:defRPr/>
            </a:pPr>
            <a:r>
              <a:rPr lang="en-GB" smtClean="0"/>
              <a:t>Copyright Romana Matanovac Vučković</a:t>
            </a:r>
            <a:endParaRPr lang="en-GB"/>
          </a:p>
        </p:txBody>
      </p:sp>
      <p:sp>
        <p:nvSpPr>
          <p:cNvPr id="4" name="Slide Number Placeholder 17"/>
          <p:cNvSpPr>
            <a:spLocks noGrp="1"/>
          </p:cNvSpPr>
          <p:nvPr>
            <p:ph type="sldNum" sz="quarter" idx="12"/>
          </p:nvPr>
        </p:nvSpPr>
        <p:spPr/>
        <p:txBody>
          <a:bodyPr/>
          <a:lstStyle>
            <a:lvl1pPr>
              <a:defRPr/>
            </a:lvl1pPr>
          </a:lstStyle>
          <a:p>
            <a:pPr>
              <a:defRPr/>
            </a:pPr>
            <a:fld id="{F02A40E3-CC58-49DA-8349-5FB23AFDD23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4C9B2DD2-4D6C-4DC1-9EB4-B8AF4376EC0C}" type="datetime1">
              <a:rPr lang="en-GB" smtClean="0"/>
              <a:pPr>
                <a:defRPr/>
              </a:pPr>
              <a:t>06/03/2014</a:t>
            </a:fld>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smtClean="0"/>
              <a:t>Copyright Romana Matanovac Vučković</a:t>
            </a:r>
            <a:endParaRPr lang="en-GB"/>
          </a:p>
        </p:txBody>
      </p:sp>
      <p:sp>
        <p:nvSpPr>
          <p:cNvPr id="7" name="Slide Number Placeholder 6"/>
          <p:cNvSpPr>
            <a:spLocks noGrp="1"/>
          </p:cNvSpPr>
          <p:nvPr>
            <p:ph type="sldNum" sz="quarter" idx="12"/>
          </p:nvPr>
        </p:nvSpPr>
        <p:spPr/>
        <p:txBody>
          <a:bodyPr/>
          <a:lstStyle>
            <a:lvl1pPr>
              <a:defRPr/>
            </a:lvl1pPr>
            <a:extLst/>
          </a:lstStyle>
          <a:p>
            <a:pPr>
              <a:defRPr/>
            </a:pPr>
            <a:fld id="{6D5D3EA8-9B2A-4165-A3FB-9DAF52779C4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C28FE229-4443-48ED-A352-26698AE9E78C}" type="datetime1">
              <a:rPr lang="en-GB" smtClean="0"/>
              <a:pPr>
                <a:defRPr/>
              </a:pPr>
              <a:t>06/03/2014</a:t>
            </a:fld>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smtClean="0"/>
              <a:t>Copyright Romana Matanovac Vučković</a:t>
            </a:r>
            <a:endParaRPr lang="en-GB"/>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575D703C-2848-4CE0-B384-77683C5393F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10578388-9869-42D7-AF78-2F10B8B31763}" type="datetime1">
              <a:rPr lang="en-GB" smtClean="0"/>
              <a:pPr>
                <a:defRPr/>
              </a:pPr>
              <a:t>06/03/2014</a:t>
            </a:fld>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r>
              <a:rPr lang="en-GB" smtClean="0"/>
              <a:t>Copyright Romana Matanovac Vučković</a:t>
            </a:r>
            <a:endParaRPr lang="en-GB"/>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5BA68FD0-8C92-4E56-B3F1-E3D71E67ECE1}" type="slidenum">
              <a:rPr lang="en-GB"/>
              <a:pPr>
                <a:defRPr/>
              </a:pPr>
              <a:t>‹#›</a:t>
            </a:fld>
            <a:endParaRPr lang="en-GB"/>
          </a:p>
        </p:txBody>
      </p:sp>
    </p:spTree>
  </p:cSld>
  <p:clrMap bg1="dk1" tx1="lt1" bg2="dk2" tx2="lt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13" r:id="rId6"/>
    <p:sldLayoutId id="2147483806" r:id="rId7"/>
    <p:sldLayoutId id="2147483814" r:id="rId8"/>
    <p:sldLayoutId id="2147483815" r:id="rId9"/>
    <p:sldLayoutId id="2147483807" r:id="rId10"/>
    <p:sldLayoutId id="2147483808" r:id="rId11"/>
  </p:sldLayoutIdLst>
  <p:hf sldNum="0"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548680"/>
            <a:ext cx="7772400" cy="3177699"/>
          </a:xfrm>
          <a:solidFill>
            <a:schemeClr val="accent2"/>
          </a:solidFill>
          <a:ln>
            <a:noFill/>
          </a:ln>
          <a:effectLst>
            <a:glow rad="228600">
              <a:schemeClr val="accent5">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smtClean="0"/>
              <a:t/>
            </a:r>
            <a:br>
              <a:rPr lang="hr-HR" dirty="0" smtClean="0"/>
            </a:br>
            <a:r>
              <a:rPr lang="hr-HR" dirty="0"/>
              <a:t/>
            </a:r>
            <a:br>
              <a:rPr lang="hr-HR" dirty="0"/>
            </a:br>
            <a:r>
              <a:rPr lang="hr-HR" dirty="0" smtClean="0"/>
              <a:t/>
            </a:r>
            <a:br>
              <a:rPr lang="hr-HR" dirty="0" smtClean="0"/>
            </a:br>
            <a:r>
              <a:rPr lang="hr-HR" dirty="0" smtClean="0"/>
              <a:t/>
            </a:r>
            <a:br>
              <a:rPr lang="hr-HR" dirty="0" smtClean="0"/>
            </a:br>
            <a:r>
              <a:rPr lang="hr-HR" dirty="0"/>
              <a:t/>
            </a:r>
            <a:br>
              <a:rPr lang="hr-HR" dirty="0"/>
            </a:br>
            <a:r>
              <a:rPr lang="hr-HR" dirty="0" smtClean="0"/>
              <a:t/>
            </a:r>
            <a:br>
              <a:rPr lang="hr-HR" dirty="0" smtClean="0"/>
            </a:br>
            <a:r>
              <a:rPr lang="hr-HR" dirty="0"/>
              <a:t/>
            </a:r>
            <a:br>
              <a:rPr lang="hr-HR" dirty="0"/>
            </a:br>
            <a:r>
              <a:rPr lang="hr-HR" dirty="0" smtClean="0"/>
              <a:t/>
            </a:r>
            <a:br>
              <a:rPr lang="hr-HR" dirty="0" smtClean="0"/>
            </a:br>
            <a:r>
              <a:rPr lang="hr-HR" dirty="0"/>
              <a:t/>
            </a:r>
            <a:br>
              <a:rPr lang="hr-HR" dirty="0"/>
            </a:br>
            <a:r>
              <a:rPr lang="hr-HR" dirty="0" smtClean="0"/>
              <a:t>	</a:t>
            </a:r>
            <a:br>
              <a:rPr lang="hr-HR" dirty="0" smtClean="0"/>
            </a:br>
            <a:r>
              <a:rPr lang="hr-HR" dirty="0"/>
              <a:t/>
            </a:r>
            <a:br>
              <a:rPr lang="hr-HR" dirty="0"/>
            </a:br>
            <a:r>
              <a:rPr lang="hr-HR" dirty="0" smtClean="0"/>
              <a:t/>
            </a:r>
            <a:br>
              <a:rPr lang="hr-HR" dirty="0" smtClean="0"/>
            </a:br>
            <a:r>
              <a:rPr lang="hr-HR" dirty="0"/>
              <a:t/>
            </a:r>
            <a:br>
              <a:rPr lang="hr-HR" dirty="0"/>
            </a:br>
            <a:r>
              <a:rPr lang="hr-HR" dirty="0" smtClean="0"/>
              <a:t/>
            </a:r>
            <a:br>
              <a:rPr lang="hr-HR" dirty="0" smtClean="0"/>
            </a:br>
            <a:r>
              <a:rPr lang="hr-HR" sz="4000" dirty="0" smtClean="0"/>
              <a:t>GRAĐANSKOPRAVNA</a:t>
            </a:r>
            <a:br>
              <a:rPr lang="hr-HR" sz="4000" dirty="0" smtClean="0"/>
            </a:br>
            <a:r>
              <a:rPr lang="hr-HR" sz="4000" dirty="0" smtClean="0"/>
              <a:t>ZAŠTITA AUTORSKOG PRAVA</a:t>
            </a:r>
            <a:br>
              <a:rPr lang="hr-HR" sz="4000" dirty="0" smtClean="0"/>
            </a:br>
            <a:r>
              <a:rPr lang="hr-HR" sz="4000" dirty="0"/>
              <a:t/>
            </a:r>
            <a:br>
              <a:rPr lang="hr-HR" sz="4000" dirty="0"/>
            </a:br>
            <a:endParaRPr lang="en-GB" sz="4000" dirty="0"/>
          </a:p>
        </p:txBody>
      </p:sp>
      <p:sp>
        <p:nvSpPr>
          <p:cNvPr id="3" name="Subtitle 2"/>
          <p:cNvSpPr>
            <a:spLocks noGrp="1"/>
          </p:cNvSpPr>
          <p:nvPr>
            <p:ph type="subTitle" idx="1"/>
          </p:nvPr>
        </p:nvSpPr>
        <p:spPr/>
        <p:txBody>
          <a:bodyPr/>
          <a:lstStyle/>
          <a:p>
            <a:pPr algn="ctr"/>
            <a:endParaRPr lang="hr-HR" sz="1600" b="1" dirty="0" smtClean="0"/>
          </a:p>
          <a:p>
            <a:pPr algn="ctr"/>
            <a:r>
              <a:rPr lang="hr-HR" sz="1600" b="1" dirty="0" smtClean="0"/>
              <a:t>Doc.dr.sc. </a:t>
            </a:r>
            <a:r>
              <a:rPr lang="en-GB" sz="1600" b="1" dirty="0" err="1" smtClean="0"/>
              <a:t>Romana</a:t>
            </a:r>
            <a:r>
              <a:rPr lang="en-GB" sz="1600" b="1" dirty="0" smtClean="0"/>
              <a:t> </a:t>
            </a:r>
            <a:r>
              <a:rPr lang="en-GB" sz="1600" b="1" dirty="0" err="1" smtClean="0"/>
              <a:t>Matanovac</a:t>
            </a:r>
            <a:r>
              <a:rPr lang="en-GB" sz="1600" b="1" dirty="0" smtClean="0"/>
              <a:t> </a:t>
            </a:r>
            <a:r>
              <a:rPr lang="en-GB" sz="1600" b="1" dirty="0" err="1" smtClean="0"/>
              <a:t>Vuckovic</a:t>
            </a:r>
            <a:endParaRPr lang="en-GB" sz="1600" b="1" dirty="0" smtClean="0"/>
          </a:p>
          <a:p>
            <a:pPr algn="ctr"/>
            <a:r>
              <a:rPr lang="hr-HR" sz="1600" b="1" dirty="0" smtClean="0"/>
              <a:t>Pravni fakultet Sveučilišta u Zagreb</a:t>
            </a:r>
            <a:endParaRPr lang="en-GB" sz="1600" b="1" dirty="0" smtClean="0"/>
          </a:p>
          <a:p>
            <a:pPr algn="ctr"/>
            <a:r>
              <a:rPr lang="en-GB" sz="1600" dirty="0" smtClean="0"/>
              <a:t>romana.matanovac.vuckovic@pravo.hr</a:t>
            </a:r>
          </a:p>
          <a:p>
            <a:endParaRPr lang="en-GB"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642194"/>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Tužbeni zahtjev</a:t>
            </a:r>
            <a:br>
              <a:rPr lang="hr-HR" dirty="0" smtClean="0"/>
            </a:br>
            <a:r>
              <a:rPr lang="hr-HR" dirty="0" smtClean="0">
                <a:solidFill>
                  <a:schemeClr val="bg1"/>
                </a:solidFill>
              </a:rPr>
              <a:t>-zahtjev za naknadu zbog neovlaštenog korištenja pravom-</a:t>
            </a:r>
            <a:endParaRPr lang="hr-HR" dirty="0">
              <a:solidFill>
                <a:schemeClr val="bg1"/>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335773499"/>
              </p:ext>
            </p:extLst>
          </p:nvPr>
        </p:nvGraphicFramePr>
        <p:xfrm>
          <a:off x="539552" y="1988840"/>
          <a:ext cx="8229600" cy="36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2351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150638849"/>
              </p:ext>
            </p:extLst>
          </p:nvPr>
        </p:nvGraphicFramePr>
        <p:xfrm>
          <a:off x="323528" y="2708920"/>
          <a:ext cx="8229600" cy="2708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274638"/>
            <a:ext cx="8229600" cy="1642194"/>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Tužbeni zahtjev</a:t>
            </a:r>
            <a:br>
              <a:rPr lang="hr-HR" dirty="0" smtClean="0"/>
            </a:br>
            <a:r>
              <a:rPr lang="hr-HR" dirty="0" smtClean="0">
                <a:solidFill>
                  <a:schemeClr val="bg1"/>
                </a:solidFill>
              </a:rPr>
              <a:t>-vraćanje koristi stečene bez osnove-</a:t>
            </a:r>
            <a:endParaRPr lang="hr-HR" dirty="0">
              <a:solidFill>
                <a:schemeClr val="bg1"/>
              </a:solidFill>
            </a:endParaRPr>
          </a:p>
        </p:txBody>
      </p:sp>
    </p:spTree>
    <p:extLst>
      <p:ext uri="{BB962C8B-B14F-4D97-AF65-F5344CB8AC3E}">
        <p14:creationId xmlns:p14="http://schemas.microsoft.com/office/powerpoint/2010/main" val="2607070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49782335"/>
              </p:ext>
            </p:extLst>
          </p:nvPr>
        </p:nvGraphicFramePr>
        <p:xfrm>
          <a:off x="457200" y="1844824"/>
          <a:ext cx="8229600" cy="41622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188640"/>
            <a:ext cx="8229600" cy="1584176"/>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Tužbeni zahtjev</a:t>
            </a:r>
            <a:br>
              <a:rPr lang="hr-HR" dirty="0" smtClean="0"/>
            </a:br>
            <a:r>
              <a:rPr lang="hr-HR" dirty="0" smtClean="0">
                <a:solidFill>
                  <a:schemeClr val="bg1"/>
                </a:solidFill>
              </a:rPr>
              <a:t>-zahtjev za objavom presude u javnim sredstvima priopćavanja-</a:t>
            </a:r>
            <a:endParaRPr lang="hr-HR" dirty="0">
              <a:solidFill>
                <a:schemeClr val="bg1"/>
              </a:solidFill>
            </a:endParaRPr>
          </a:p>
        </p:txBody>
      </p:sp>
    </p:spTree>
    <p:extLst>
      <p:ext uri="{BB962C8B-B14F-4D97-AF65-F5344CB8AC3E}">
        <p14:creationId xmlns:p14="http://schemas.microsoft.com/office/powerpoint/2010/main" val="2889528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4784"/>
            <a:ext cx="8229600" cy="4522316"/>
          </a:xfrm>
        </p:spPr>
        <p:txBody>
          <a:bodyPr>
            <a:normAutofit fontScale="32500" lnSpcReduction="20000"/>
          </a:bodyPr>
          <a:lstStyle/>
          <a:p>
            <a:pPr marL="109537" indent="0">
              <a:buNone/>
            </a:pPr>
            <a:endParaRPr lang="hr-HR" dirty="0" smtClean="0"/>
          </a:p>
          <a:p>
            <a:pPr>
              <a:buClrTx/>
              <a:buFont typeface="Wingdings" pitchFamily="2" charset="2"/>
              <a:buChar char="Ø"/>
            </a:pPr>
            <a:r>
              <a:rPr lang="hr-HR" sz="3400" dirty="0"/>
              <a:t>n</a:t>
            </a:r>
            <a:r>
              <a:rPr lang="vi-VN" sz="3400" dirty="0" smtClean="0"/>
              <a:t>ositelj </a:t>
            </a:r>
            <a:r>
              <a:rPr lang="vi-VN" sz="3400" dirty="0"/>
              <a:t>čije je isključivo pravo </a:t>
            </a:r>
            <a:r>
              <a:rPr lang="vi-VN" sz="3400" dirty="0" smtClean="0"/>
              <a:t>povrije­đeno ima pravo zahtijevati </a:t>
            </a:r>
            <a:endParaRPr lang="hr-HR" sz="3400" dirty="0" smtClean="0"/>
          </a:p>
          <a:p>
            <a:pPr marL="365125" lvl="1" indent="0">
              <a:buClrTx/>
              <a:buNone/>
            </a:pPr>
            <a:r>
              <a:rPr lang="vi-VN" sz="3000" dirty="0" smtClean="0">
                <a:solidFill>
                  <a:schemeClr val="bg1"/>
                </a:solidFill>
              </a:rPr>
              <a:t>UNIŠTENJE, ODNOSNO PREINAČENJE SVIH PRIMJERAKA KOJI SU BESPRAVNO IZRAĐENI ILI STAVLJENI NA TRŽIŠTE ILI SU NAMIJENJENI STAVLJANJU NA TRŽIŠTE</a:t>
            </a:r>
            <a:endParaRPr lang="hr-HR" sz="3000" dirty="0">
              <a:solidFill>
                <a:schemeClr val="bg1"/>
              </a:solidFill>
            </a:endParaRPr>
          </a:p>
          <a:p>
            <a:pPr marL="109537" indent="0">
              <a:buNone/>
            </a:pPr>
            <a:endParaRPr lang="hr-HR" sz="3400" dirty="0" smtClean="0"/>
          </a:p>
          <a:p>
            <a:pPr marL="708025" lvl="1" indent="-342900">
              <a:buClrTx/>
              <a:buFont typeface="Wingdings" pitchFamily="2" charset="2"/>
              <a:buChar char="Ø"/>
            </a:pPr>
            <a:r>
              <a:rPr lang="hr-HR" sz="3400" dirty="0"/>
              <a:t>u</a:t>
            </a:r>
            <a:r>
              <a:rPr lang="vi-VN" sz="3400" dirty="0" smtClean="0"/>
              <a:t>mjesto mjere onaj čije je pravo povrijeđeno ima pravo zahtijevati da mu kršitelj prava koji je u posjedu primjeraka, ili je njihov vlasnik, </a:t>
            </a:r>
            <a:r>
              <a:rPr lang="vi-VN" sz="3400" dirty="0" smtClean="0">
                <a:solidFill>
                  <a:schemeClr val="bg1"/>
                </a:solidFill>
              </a:rPr>
              <a:t>PREDA TAKVE PRIMJERKE UZ NAKNADU </a:t>
            </a:r>
            <a:r>
              <a:rPr lang="vi-VN" sz="3400" dirty="0" smtClean="0"/>
              <a:t>koja ne može biti viša od troškova njihove proizvodnje</a:t>
            </a:r>
            <a:endParaRPr lang="hr-HR" sz="3400" dirty="0" smtClean="0"/>
          </a:p>
          <a:p>
            <a:pPr marL="109537" indent="0">
              <a:buNone/>
            </a:pPr>
            <a:endParaRPr lang="hr-HR" sz="3400" dirty="0"/>
          </a:p>
          <a:p>
            <a:pPr marL="708025" lvl="1" indent="-342900">
              <a:buClrTx/>
              <a:buFont typeface="Wingdings" pitchFamily="2" charset="2"/>
              <a:buChar char="Ø"/>
            </a:pPr>
            <a:r>
              <a:rPr lang="hr-HR" sz="3400" dirty="0"/>
              <a:t>m</a:t>
            </a:r>
            <a:r>
              <a:rPr lang="vi-VN" sz="3400" dirty="0" smtClean="0"/>
              <a:t>jere </a:t>
            </a:r>
            <a:r>
              <a:rPr lang="hr-HR" sz="3400" dirty="0" smtClean="0"/>
              <a:t> se </a:t>
            </a:r>
            <a:r>
              <a:rPr lang="vi-VN" sz="3400" dirty="0" smtClean="0"/>
              <a:t>ne odnose na odvojive dijelove primjeraka čija proizvodnja i stavljanje na tržište nisu bespravni</a:t>
            </a:r>
            <a:endParaRPr lang="hr-HR" sz="3400" dirty="0"/>
          </a:p>
          <a:p>
            <a:pPr marL="708025" lvl="1" indent="-342900">
              <a:buClrTx/>
              <a:buFont typeface="Wingdings" pitchFamily="2" charset="2"/>
              <a:buChar char="Ø"/>
            </a:pPr>
            <a:r>
              <a:rPr lang="vi-VN" sz="3400" dirty="0" smtClean="0"/>
              <a:t>odnose se na arhitektonska djela samo ako postoji posebno opravdan razlog za njihovo uništenje odnosno predaju</a:t>
            </a:r>
            <a:endParaRPr lang="hr-HR" sz="3400" dirty="0" smtClean="0"/>
          </a:p>
          <a:p>
            <a:pPr marL="109537" indent="0">
              <a:buNone/>
            </a:pPr>
            <a:endParaRPr lang="vi-VN" sz="3400" dirty="0" smtClean="0"/>
          </a:p>
          <a:p>
            <a:pPr>
              <a:buClrTx/>
              <a:buFont typeface="Wingdings" pitchFamily="2" charset="2"/>
              <a:buChar char="Ø"/>
            </a:pPr>
            <a:r>
              <a:rPr lang="hr-HR" sz="3400" dirty="0"/>
              <a:t>a</a:t>
            </a:r>
            <a:r>
              <a:rPr lang="vi-VN" sz="3400" dirty="0" smtClean="0"/>
              <a:t>ko </a:t>
            </a:r>
            <a:r>
              <a:rPr lang="vi-VN" sz="3400" dirty="0"/>
              <a:t>su mjere </a:t>
            </a:r>
            <a:r>
              <a:rPr lang="vi-VN" sz="3400" dirty="0" smtClean="0"/>
              <a:t>u </a:t>
            </a:r>
            <a:r>
              <a:rPr lang="vi-VN" sz="3400" dirty="0"/>
              <a:t>određenom slučaju nerazmjerne naravi i intenzitetu povrede, a povreda se može otkloniti na neki drugi način, sud može za takav slučaj odrediti druge potrebne </a:t>
            </a:r>
            <a:r>
              <a:rPr lang="vi-VN" sz="3400" dirty="0" smtClean="0"/>
              <a:t>mjere</a:t>
            </a:r>
            <a:r>
              <a:rPr lang="hr-HR" sz="3400" dirty="0"/>
              <a:t> </a:t>
            </a:r>
            <a:endParaRPr lang="hr-HR" sz="3400" dirty="0" smtClean="0"/>
          </a:p>
          <a:p>
            <a:pPr lvl="1">
              <a:buClrTx/>
              <a:buFont typeface="Wingdings" pitchFamily="2" charset="2"/>
              <a:buChar char="Ø"/>
            </a:pPr>
            <a:r>
              <a:rPr lang="hr-HR" sz="3400" dirty="0" smtClean="0"/>
              <a:t>u</a:t>
            </a:r>
            <a:r>
              <a:rPr lang="vi-VN" sz="3400" dirty="0" smtClean="0"/>
              <a:t> </a:t>
            </a:r>
            <a:r>
              <a:rPr lang="vi-VN" sz="3400" dirty="0"/>
              <a:t>tom slučaju nositelju prava pripada barem naknada u iznosu koji ne može biti manji od onog koji bi dobio za ovlašteno korištenje odnosnog </a:t>
            </a:r>
            <a:r>
              <a:rPr lang="vi-VN" sz="3400" dirty="0" smtClean="0"/>
              <a:t>prava</a:t>
            </a:r>
            <a:endParaRPr lang="hr-HR" sz="3400" dirty="0"/>
          </a:p>
          <a:p>
            <a:pPr marL="365125" lvl="1" indent="0">
              <a:buNone/>
            </a:pPr>
            <a:endParaRPr lang="hr-HR" sz="3400" dirty="0" smtClean="0"/>
          </a:p>
          <a:p>
            <a:pPr marL="365125" lvl="1" indent="0">
              <a:buNone/>
            </a:pPr>
            <a:r>
              <a:rPr lang="hr-HR" sz="3400" dirty="0" smtClean="0"/>
              <a:t>				</a:t>
            </a:r>
            <a:endParaRPr lang="vi-VN" sz="3400" dirty="0"/>
          </a:p>
          <a:p>
            <a:pPr>
              <a:buClrTx/>
              <a:buFont typeface="Wingdings" pitchFamily="2" charset="2"/>
              <a:buChar char="Ø"/>
            </a:pPr>
            <a:r>
              <a:rPr lang="hr-HR" sz="3400" dirty="0" smtClean="0"/>
              <a:t>p</a:t>
            </a:r>
            <a:r>
              <a:rPr lang="vi-VN" sz="3400" dirty="0" smtClean="0"/>
              <a:t>rimjenjuju se i na sredstva korištena ili namijenjena za izradu primjeraka kojima se čini povreda prava ili koja su isključivo ili pretežito namijenjena za to</a:t>
            </a:r>
            <a:endParaRPr lang="hr-HR" sz="3400" dirty="0"/>
          </a:p>
          <a:p>
            <a:pPr lvl="1">
              <a:buClrTx/>
              <a:buFont typeface="Wingdings" pitchFamily="2" charset="2"/>
              <a:buChar char="Ø"/>
            </a:pPr>
            <a:r>
              <a:rPr lang="vi-VN" sz="3400" dirty="0" smtClean="0"/>
              <a:t>neće se primjenjivati ako bi uništenjem sredstava nastala veća šteta od štete koja je nastala povredom prava</a:t>
            </a:r>
            <a:r>
              <a:rPr lang="hr-HR" sz="3400" dirty="0" smtClean="0"/>
              <a:t>, </a:t>
            </a:r>
            <a:r>
              <a:rPr lang="vi-VN" sz="3400" dirty="0" smtClean="0"/>
              <a:t>osim ako se radi o sredstvima koja su isključivo ili pretežito namijenjena za povredu prava </a:t>
            </a:r>
            <a:endParaRPr lang="hr-HR" sz="3400" dirty="0" smtClean="0"/>
          </a:p>
          <a:p>
            <a:pPr marL="109537" indent="0">
              <a:buNone/>
            </a:pPr>
            <a:endParaRPr lang="vi-VN" sz="3400" dirty="0" smtClean="0"/>
          </a:p>
          <a:p>
            <a:pPr>
              <a:buClrTx/>
              <a:buFont typeface="Wingdings" pitchFamily="2" charset="2"/>
              <a:buChar char="Ø"/>
            </a:pPr>
            <a:r>
              <a:rPr lang="hr-HR" sz="3400" dirty="0" smtClean="0"/>
              <a:t>ZASTARA ZAHTJEVA- u </a:t>
            </a:r>
            <a:r>
              <a:rPr lang="vi-VN" sz="3400" dirty="0" smtClean="0"/>
              <a:t>odnosu </a:t>
            </a:r>
            <a:r>
              <a:rPr lang="vi-VN" sz="3400" dirty="0"/>
              <a:t>na treće poštene osobe zastarijevaju </a:t>
            </a:r>
            <a:r>
              <a:rPr lang="vi-VN" sz="3400" b="1" dirty="0"/>
              <a:t>3 godine </a:t>
            </a:r>
            <a:r>
              <a:rPr lang="vi-VN" sz="3400" dirty="0"/>
              <a:t>od kad je nositelj prava saznao za bespravnu izradu predmeta, odnosno njihovo stavljanje na tržište, odnosno da su namijenjeni za stavljanje na tržište, a najkasnije za </a:t>
            </a:r>
            <a:r>
              <a:rPr lang="vi-VN" sz="3400" b="1" dirty="0"/>
              <a:t>5 godina </a:t>
            </a:r>
            <a:r>
              <a:rPr lang="vi-VN" sz="3400" dirty="0"/>
              <a:t>od bespravne izrade, odnosno stavljanja na </a:t>
            </a:r>
            <a:r>
              <a:rPr lang="vi-VN" sz="3400" dirty="0" smtClean="0"/>
              <a:t>tržište</a:t>
            </a:r>
            <a:endParaRPr lang="vi-VN" sz="3400" dirty="0"/>
          </a:p>
          <a:p>
            <a:pPr marL="109537" indent="0">
              <a:buNone/>
            </a:pPr>
            <a:endParaRPr lang="hr-HR" sz="3400" dirty="0"/>
          </a:p>
        </p:txBody>
      </p:sp>
      <p:sp>
        <p:nvSpPr>
          <p:cNvPr id="3" name="Title 2"/>
          <p:cNvSpPr>
            <a:spLocks noGrp="1"/>
          </p:cNvSpPr>
          <p:nvPr>
            <p:ph type="title"/>
          </p:nvPr>
        </p:nvSpPr>
        <p:spPr>
          <a:xfrm>
            <a:off x="457200" y="0"/>
            <a:ext cx="8229600" cy="126876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sz="3100" dirty="0" smtClean="0"/>
              <a:t/>
            </a:r>
            <a:br>
              <a:rPr lang="hr-HR" sz="3100" dirty="0" smtClean="0"/>
            </a:br>
            <a:r>
              <a:rPr lang="hr-HR" sz="4000" dirty="0" smtClean="0"/>
              <a:t>Tužbeni zahtjev</a:t>
            </a:r>
            <a:r>
              <a:rPr lang="hr-HR" sz="4000" dirty="0"/>
              <a:t/>
            </a:r>
            <a:br>
              <a:rPr lang="hr-HR" sz="4000" dirty="0"/>
            </a:br>
            <a:r>
              <a:rPr lang="hr-HR" sz="2000" dirty="0" smtClean="0">
                <a:solidFill>
                  <a:schemeClr val="bg1"/>
                </a:solidFill>
              </a:rPr>
              <a:t>-zahtjev za uništenjem, preinačenjem ili predajom primjeraka nastalih povredom i sredstava kojima je povreda počinjena-</a:t>
            </a:r>
            <a:r>
              <a:rPr lang="hr-HR" sz="2000" dirty="0">
                <a:solidFill>
                  <a:schemeClr val="bg1"/>
                </a:solidFill>
              </a:rPr>
              <a:t/>
            </a:r>
            <a:br>
              <a:rPr lang="hr-HR" sz="2000" dirty="0">
                <a:solidFill>
                  <a:schemeClr val="bg1"/>
                </a:solidFill>
              </a:rPr>
            </a:br>
            <a:endParaRPr lang="hr-HR" sz="2000" dirty="0">
              <a:solidFill>
                <a:schemeClr val="bg1"/>
              </a:solidFill>
            </a:endParaRPr>
          </a:p>
        </p:txBody>
      </p:sp>
      <p:sp>
        <p:nvSpPr>
          <p:cNvPr id="6" name="Down Arrow 5"/>
          <p:cNvSpPr/>
          <p:nvPr/>
        </p:nvSpPr>
        <p:spPr>
          <a:xfrm>
            <a:off x="4345698" y="4221088"/>
            <a:ext cx="2423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1471503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buClrTx/>
              <a:buFont typeface="Wingdings" pitchFamily="2" charset="2"/>
              <a:buChar char="Ø"/>
            </a:pPr>
            <a:endParaRPr lang="hr-HR" dirty="0" smtClean="0"/>
          </a:p>
          <a:p>
            <a:pPr>
              <a:buClrTx/>
              <a:buFont typeface="Wingdings" pitchFamily="2" charset="2"/>
              <a:buChar char="Ø"/>
            </a:pPr>
            <a:endParaRPr lang="hr-HR" dirty="0"/>
          </a:p>
          <a:p>
            <a:pPr>
              <a:buClrTx/>
              <a:buFont typeface="Wingdings" pitchFamily="2" charset="2"/>
              <a:buChar char="Ø"/>
            </a:pPr>
            <a:r>
              <a:rPr lang="vi-VN" dirty="0" smtClean="0"/>
              <a:t>autor </a:t>
            </a:r>
            <a:r>
              <a:rPr lang="vi-VN" dirty="0"/>
              <a:t>i umjetnik izvođač </a:t>
            </a:r>
            <a:endParaRPr lang="hr-HR" dirty="0" smtClean="0"/>
          </a:p>
          <a:p>
            <a:pPr>
              <a:buClrTx/>
              <a:buFont typeface="Wingdings" pitchFamily="2" charset="2"/>
              <a:buChar char="Ø"/>
            </a:pPr>
            <a:endParaRPr lang="hr-HR" dirty="0"/>
          </a:p>
          <a:p>
            <a:pPr>
              <a:buClrTx/>
              <a:buFont typeface="Wingdings" pitchFamily="2" charset="2"/>
              <a:buChar char="Ø"/>
            </a:pPr>
            <a:r>
              <a:rPr lang="vi-VN" dirty="0" smtClean="0"/>
              <a:t>čije </a:t>
            </a:r>
            <a:r>
              <a:rPr lang="vi-VN" dirty="0"/>
              <a:t>ime, pseudonim ili neka druga umjetnička oznaka nisu navedeni prilikom korištenja autorskog djela odnosno izvedbe, ili su pogrešno ili nepotpuno </a:t>
            </a:r>
            <a:r>
              <a:rPr lang="vi-VN" dirty="0" smtClean="0"/>
              <a:t>navedeni</a:t>
            </a:r>
            <a:r>
              <a:rPr lang="hr-HR" dirty="0" smtClean="0"/>
              <a:t> </a:t>
            </a:r>
          </a:p>
          <a:p>
            <a:pPr>
              <a:buClrTx/>
              <a:buFont typeface="Wingdings" pitchFamily="2" charset="2"/>
              <a:buChar char="Ø"/>
            </a:pPr>
            <a:endParaRPr lang="hr-HR" dirty="0"/>
          </a:p>
          <a:p>
            <a:pPr>
              <a:buClrTx/>
              <a:buFont typeface="Wingdings" pitchFamily="2" charset="2"/>
              <a:buChar char="Ø"/>
            </a:pPr>
            <a:r>
              <a:rPr lang="hr-HR" dirty="0"/>
              <a:t>z</a:t>
            </a:r>
            <a:r>
              <a:rPr lang="vi-VN" dirty="0" smtClean="0"/>
              <a:t>ahtijev</a:t>
            </a:r>
            <a:r>
              <a:rPr lang="hr-HR" dirty="0" smtClean="0"/>
              <a:t> prema osobama</a:t>
            </a:r>
            <a:r>
              <a:rPr lang="vi-VN" dirty="0" smtClean="0"/>
              <a:t> </a:t>
            </a:r>
            <a:r>
              <a:rPr lang="vi-VN" dirty="0"/>
              <a:t>koje koriste autorsko djelo ili izvedbu da ih naknadno odnosno ispravno navedu autorom ili umjetnikom </a:t>
            </a:r>
            <a:r>
              <a:rPr lang="vi-VN" dirty="0" smtClean="0"/>
              <a:t>izvođačem</a:t>
            </a:r>
            <a:endParaRPr lang="vi-VN" dirty="0"/>
          </a:p>
          <a:p>
            <a:pPr lvl="1">
              <a:buClrTx/>
              <a:buFont typeface="Wingdings" pitchFamily="2" charset="2"/>
              <a:buChar char="Ø"/>
            </a:pPr>
            <a:r>
              <a:rPr lang="hr-HR" dirty="0" smtClean="0"/>
              <a:t> također se </a:t>
            </a:r>
            <a:r>
              <a:rPr lang="vi-VN" dirty="0" smtClean="0"/>
              <a:t>primjenjuju </a:t>
            </a:r>
            <a:r>
              <a:rPr lang="vi-VN" dirty="0"/>
              <a:t>kad se protivno zabrani pri korištenju autorskog djela odnosno izvedbe označi autor, odnosno umjetnik </a:t>
            </a:r>
            <a:r>
              <a:rPr lang="vi-VN" dirty="0" smtClean="0"/>
              <a:t>izvođač</a:t>
            </a:r>
            <a:endParaRPr lang="hr-HR" dirty="0" smtClean="0"/>
          </a:p>
          <a:p>
            <a:pPr lvl="1">
              <a:buClrTx/>
              <a:buFont typeface="Wingdings" pitchFamily="2" charset="2"/>
              <a:buChar char="Ø"/>
            </a:pPr>
            <a:endParaRPr lang="vi-VN" dirty="0"/>
          </a:p>
          <a:p>
            <a:pPr>
              <a:buClrTx/>
              <a:buFont typeface="Wingdings" pitchFamily="2" charset="2"/>
              <a:buChar char="Ø"/>
            </a:pPr>
            <a:r>
              <a:rPr lang="hr-HR" dirty="0"/>
              <a:t>a</a:t>
            </a:r>
            <a:r>
              <a:rPr lang="vi-VN" dirty="0" smtClean="0"/>
              <a:t>utor </a:t>
            </a:r>
            <a:r>
              <a:rPr lang="vi-VN" dirty="0"/>
              <a:t>odnosno umjetnik izvođač neće imati pravo na zahtjeve iz ovoga članka ako se autorsko djelo odnosno izvedba koristi uz njihovo odobrenje, a način korištenja je takav da ne omogućava označavanje autora, odnosno umjetnika </a:t>
            </a:r>
            <a:r>
              <a:rPr lang="vi-VN" dirty="0" smtClean="0"/>
              <a:t>izvođača</a:t>
            </a:r>
            <a:endParaRPr lang="vi-VN" dirty="0"/>
          </a:p>
          <a:p>
            <a:pPr>
              <a:buClrTx/>
              <a:buFont typeface="Wingdings" pitchFamily="2" charset="2"/>
              <a:buChar char="Ø"/>
            </a:pPr>
            <a:endParaRPr lang="hr-HR" dirty="0"/>
          </a:p>
        </p:txBody>
      </p:sp>
      <p:sp>
        <p:nvSpPr>
          <p:cNvPr id="3" name="Title 2"/>
          <p:cNvSpPr>
            <a:spLocks noGrp="1"/>
          </p:cNvSpPr>
          <p:nvPr>
            <p:ph type="title"/>
          </p:nvPr>
        </p:nvSpPr>
        <p:spPr>
          <a:xfrm>
            <a:off x="457200" y="188640"/>
            <a:ext cx="8229600" cy="1228998"/>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scene3d>
              <a:camera prst="orthographicFront"/>
              <a:lightRig rig="soft" dir="t"/>
            </a:scene3d>
            <a:sp3d prstMaterial="softEdge">
              <a:bevelT w="25400" h="25400"/>
            </a:sp3d>
          </a:bodyPr>
          <a:lstStyle/>
          <a:p>
            <a:pPr algn="ctr"/>
            <a:r>
              <a:rPr lang="hr-HR" sz="3600" dirty="0" smtClean="0"/>
              <a:t>Tužbeni zahtjev</a:t>
            </a:r>
            <a:br>
              <a:rPr lang="hr-HR" sz="3600" dirty="0" smtClean="0"/>
            </a:br>
            <a:r>
              <a:rPr lang="hr-HR" sz="2800" dirty="0" smtClean="0">
                <a:solidFill>
                  <a:schemeClr val="bg1"/>
                </a:solidFill>
              </a:rPr>
              <a:t>-zahtjev kod povrede prava navođenja autora i umjetnika izvođača-</a:t>
            </a:r>
            <a:endParaRPr lang="hr-HR" sz="2800" dirty="0">
              <a:solidFill>
                <a:schemeClr val="bg1"/>
              </a:solidFill>
            </a:endParaRPr>
          </a:p>
        </p:txBody>
      </p:sp>
    </p:spTree>
    <p:extLst>
      <p:ext uri="{BB962C8B-B14F-4D97-AF65-F5344CB8AC3E}">
        <p14:creationId xmlns:p14="http://schemas.microsoft.com/office/powerpoint/2010/main" val="807654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buClrTx/>
              <a:buFont typeface="Wingdings" pitchFamily="2" charset="2"/>
              <a:buChar char="Ø"/>
            </a:pPr>
            <a:endParaRPr lang="hr-HR" dirty="0" smtClean="0"/>
          </a:p>
          <a:p>
            <a:pPr>
              <a:buClrTx/>
              <a:buFont typeface="Wingdings" pitchFamily="2" charset="2"/>
              <a:buChar char="Ø"/>
            </a:pPr>
            <a:endParaRPr lang="hr-HR" dirty="0"/>
          </a:p>
          <a:p>
            <a:pPr>
              <a:buClrTx/>
              <a:buFont typeface="Wingdings" pitchFamily="2" charset="2"/>
              <a:buChar char="Ø"/>
            </a:pPr>
            <a:r>
              <a:rPr lang="hr-HR" dirty="0" smtClean="0"/>
              <a:t>osoba čije je pravo povrijeđeno (</a:t>
            </a:r>
            <a:r>
              <a:rPr lang="vi-VN" dirty="0" smtClean="0"/>
              <a:t>imovinsko </a:t>
            </a:r>
            <a:r>
              <a:rPr lang="vi-VN" dirty="0"/>
              <a:t>ili pravo iz poglavlja 3.3. Druga prava </a:t>
            </a:r>
            <a:r>
              <a:rPr lang="vi-VN" dirty="0" smtClean="0"/>
              <a:t>autora</a:t>
            </a:r>
            <a:r>
              <a:rPr lang="hr-HR" dirty="0" smtClean="0"/>
              <a:t>) </a:t>
            </a:r>
            <a:r>
              <a:rPr lang="vi-VN" dirty="0" smtClean="0"/>
              <a:t>namjerno </a:t>
            </a:r>
            <a:r>
              <a:rPr lang="vi-VN" dirty="0"/>
              <a:t>ili krajnjom nepažnjom </a:t>
            </a:r>
            <a:endParaRPr lang="hr-HR" dirty="0" smtClean="0"/>
          </a:p>
          <a:p>
            <a:pPr>
              <a:buClrTx/>
              <a:buFont typeface="Wingdings" pitchFamily="2" charset="2"/>
              <a:buChar char="Ø"/>
            </a:pPr>
            <a:endParaRPr lang="hr-HR" dirty="0"/>
          </a:p>
          <a:p>
            <a:pPr>
              <a:buClrTx/>
              <a:buFont typeface="Wingdings" pitchFamily="2" charset="2"/>
              <a:buChar char="Ø"/>
            </a:pPr>
            <a:r>
              <a:rPr lang="vi-VN" dirty="0" smtClean="0"/>
              <a:t>ima </a:t>
            </a:r>
            <a:r>
              <a:rPr lang="vi-VN" dirty="0"/>
              <a:t>pravo zahtijevati naknadu u dvostrukom </a:t>
            </a:r>
            <a:r>
              <a:rPr lang="vi-VN" dirty="0" smtClean="0"/>
              <a:t>iznosu</a:t>
            </a:r>
            <a:r>
              <a:rPr lang="hr-HR" dirty="0" smtClean="0"/>
              <a:t> </a:t>
            </a:r>
            <a:r>
              <a:rPr lang="vi-VN" dirty="0" smtClean="0"/>
              <a:t>od </a:t>
            </a:r>
            <a:r>
              <a:rPr lang="vi-VN" dirty="0"/>
              <a:t>ugovorene, a ako nije ugovorena od odgovarajuće </a:t>
            </a:r>
            <a:r>
              <a:rPr lang="vi-VN" dirty="0" smtClean="0"/>
              <a:t>uobičajene</a:t>
            </a:r>
            <a:endParaRPr lang="hr-HR" dirty="0" smtClean="0"/>
          </a:p>
          <a:p>
            <a:pPr>
              <a:buClrTx/>
              <a:buFont typeface="Wingdings" pitchFamily="2" charset="2"/>
              <a:buChar char="Ø"/>
            </a:pPr>
            <a:endParaRPr lang="hr-HR" dirty="0"/>
          </a:p>
          <a:p>
            <a:pPr>
              <a:buClrTx/>
              <a:buFont typeface="Wingdings" pitchFamily="2" charset="2"/>
              <a:buChar char="Ø"/>
            </a:pPr>
            <a:r>
              <a:rPr lang="vi-VN" dirty="0" smtClean="0"/>
              <a:t>od </a:t>
            </a:r>
            <a:r>
              <a:rPr lang="vi-VN" dirty="0"/>
              <a:t>osobe koja je njegovo pravo povrijedila namjerno ili krajnjom </a:t>
            </a:r>
            <a:r>
              <a:rPr lang="vi-VN" dirty="0" smtClean="0"/>
              <a:t>nepažnjom</a:t>
            </a:r>
            <a:endParaRPr lang="hr-HR" dirty="0" smtClean="0"/>
          </a:p>
          <a:p>
            <a:pPr>
              <a:buClrTx/>
              <a:buFont typeface="Wingdings" pitchFamily="2" charset="2"/>
              <a:buChar char="Ø"/>
            </a:pPr>
            <a:endParaRPr lang="vi-VN" dirty="0"/>
          </a:p>
          <a:p>
            <a:pPr>
              <a:buClrTx/>
              <a:buFont typeface="Wingdings" pitchFamily="2" charset="2"/>
              <a:buChar char="Ø"/>
            </a:pPr>
            <a:r>
              <a:rPr lang="vi-VN" dirty="0" smtClean="0"/>
              <a:t>ne </a:t>
            </a:r>
            <a:r>
              <a:rPr lang="vi-VN" dirty="0"/>
              <a:t>može se dokazivati da šteta nije </a:t>
            </a:r>
            <a:r>
              <a:rPr lang="vi-VN" dirty="0" smtClean="0"/>
              <a:t>nastala</a:t>
            </a:r>
            <a:endParaRPr lang="hr-HR" dirty="0" smtClean="0"/>
          </a:p>
          <a:p>
            <a:pPr>
              <a:buClrTx/>
              <a:buFont typeface="Wingdings" pitchFamily="2" charset="2"/>
              <a:buChar char="Ø"/>
            </a:pPr>
            <a:endParaRPr lang="vi-VN" dirty="0"/>
          </a:p>
          <a:p>
            <a:pPr>
              <a:buClrTx/>
              <a:buFont typeface="Wingdings" pitchFamily="2" charset="2"/>
              <a:buChar char="Ø"/>
            </a:pPr>
            <a:r>
              <a:rPr lang="hr-HR" dirty="0"/>
              <a:t>a</a:t>
            </a:r>
            <a:r>
              <a:rPr lang="vi-VN" dirty="0" smtClean="0"/>
              <a:t>ko </a:t>
            </a:r>
            <a:r>
              <a:rPr lang="vi-VN" dirty="0"/>
              <a:t>je nastala šteta veća od penala </a:t>
            </a:r>
            <a:r>
              <a:rPr lang="vi-VN" dirty="0" smtClean="0"/>
              <a:t>nositelj </a:t>
            </a:r>
            <a:r>
              <a:rPr lang="vi-VN" dirty="0"/>
              <a:t>prava ovlašten </a:t>
            </a:r>
            <a:r>
              <a:rPr lang="vi-VN" dirty="0" smtClean="0"/>
              <a:t>zahtijevati </a:t>
            </a:r>
            <a:r>
              <a:rPr lang="vi-VN" dirty="0"/>
              <a:t>razliku do popravljanja potpune </a:t>
            </a:r>
            <a:r>
              <a:rPr lang="vi-VN" dirty="0" smtClean="0"/>
              <a:t>štete</a:t>
            </a:r>
            <a:endParaRPr lang="vi-VN" dirty="0"/>
          </a:p>
          <a:p>
            <a:pPr>
              <a:buClrTx/>
              <a:buFont typeface="Wingdings" pitchFamily="2" charset="2"/>
              <a:buChar char="Ø"/>
            </a:pPr>
            <a:endParaRPr lang="hr-HR"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sz="4000" dirty="0" smtClean="0"/>
              <a:t>Tužbeni zahtjev</a:t>
            </a:r>
            <a:r>
              <a:rPr lang="hr-HR" dirty="0" smtClean="0"/>
              <a:t/>
            </a:r>
            <a:br>
              <a:rPr lang="hr-HR" dirty="0" smtClean="0"/>
            </a:br>
            <a:r>
              <a:rPr lang="hr-HR" dirty="0" smtClean="0">
                <a:solidFill>
                  <a:schemeClr val="bg1"/>
                </a:solidFill>
              </a:rPr>
              <a:t>-penal-</a:t>
            </a:r>
            <a:endParaRPr lang="hr-HR" dirty="0">
              <a:solidFill>
                <a:schemeClr val="bg1"/>
              </a:solidFill>
            </a:endParaRPr>
          </a:p>
        </p:txBody>
      </p:sp>
    </p:spTree>
    <p:extLst>
      <p:ext uri="{BB962C8B-B14F-4D97-AF65-F5344CB8AC3E}">
        <p14:creationId xmlns:p14="http://schemas.microsoft.com/office/powerpoint/2010/main" val="3968128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Tx/>
              <a:buFont typeface="Wingdings" pitchFamily="2" charset="2"/>
              <a:buChar char="Ø"/>
            </a:pPr>
            <a:endParaRPr lang="hr-HR" dirty="0" smtClean="0"/>
          </a:p>
          <a:p>
            <a:pPr>
              <a:buClrTx/>
              <a:buFont typeface="Wingdings" pitchFamily="2" charset="2"/>
              <a:buChar char="Ø"/>
            </a:pPr>
            <a:r>
              <a:rPr lang="hr-HR" sz="2400" dirty="0" smtClean="0"/>
              <a:t>p</a:t>
            </a:r>
            <a:r>
              <a:rPr lang="vi-VN" sz="2400" dirty="0" smtClean="0"/>
              <a:t>ravo </a:t>
            </a:r>
            <a:r>
              <a:rPr lang="vi-VN" sz="2400" dirty="0"/>
              <a:t>na zaštitu prava </a:t>
            </a:r>
            <a:r>
              <a:rPr lang="vi-VN" sz="2400" dirty="0" smtClean="0"/>
              <a:t>ne </a:t>
            </a:r>
            <a:r>
              <a:rPr lang="vi-VN" sz="2400" dirty="0"/>
              <a:t>zastarijeva ako </a:t>
            </a:r>
            <a:r>
              <a:rPr lang="vi-VN" sz="2400" dirty="0" smtClean="0"/>
              <a:t>Zakonom </a:t>
            </a:r>
            <a:r>
              <a:rPr lang="vi-VN" sz="2400" dirty="0"/>
              <a:t>nije drukčije </a:t>
            </a:r>
            <a:r>
              <a:rPr lang="vi-VN" sz="2400" dirty="0" smtClean="0"/>
              <a:t>određeno</a:t>
            </a:r>
            <a:endParaRPr lang="hr-HR" sz="2400" dirty="0" smtClean="0"/>
          </a:p>
          <a:p>
            <a:pPr>
              <a:buClrTx/>
              <a:buFont typeface="Wingdings" pitchFamily="2" charset="2"/>
              <a:buChar char="Ø"/>
            </a:pPr>
            <a:endParaRPr lang="vi-VN" sz="2400" dirty="0"/>
          </a:p>
          <a:p>
            <a:pPr>
              <a:buClrTx/>
              <a:buFont typeface="Wingdings" pitchFamily="2" charset="2"/>
              <a:buChar char="Ø"/>
            </a:pPr>
            <a:r>
              <a:rPr lang="hr-HR" sz="2400" dirty="0"/>
              <a:t>z</a:t>
            </a:r>
            <a:r>
              <a:rPr lang="vi-VN" sz="2400" dirty="0" smtClean="0"/>
              <a:t>ahtjevi koji </a:t>
            </a:r>
            <a:r>
              <a:rPr lang="vi-VN" sz="2400" dirty="0"/>
              <a:t>su po svojoj naravi obveznopravni, a za njih </a:t>
            </a:r>
            <a:r>
              <a:rPr lang="vi-VN" sz="2400" dirty="0" smtClean="0"/>
              <a:t>Zakonom </a:t>
            </a:r>
            <a:r>
              <a:rPr lang="vi-VN" sz="2400" dirty="0"/>
              <a:t>nije određen posebni zastarni rok, zastarijevaju prema općim pravilima o </a:t>
            </a:r>
            <a:r>
              <a:rPr lang="vi-VN" sz="2400" dirty="0" smtClean="0"/>
              <a:t>zastari</a:t>
            </a:r>
            <a:endParaRPr lang="vi-VN" sz="2400" dirty="0"/>
          </a:p>
          <a:p>
            <a:pPr>
              <a:buClrTx/>
              <a:buFont typeface="Wingdings" pitchFamily="2" charset="2"/>
              <a:buChar char="Ø"/>
            </a:pPr>
            <a:endParaRPr lang="vi-VN" sz="2400" dirty="0"/>
          </a:p>
          <a:p>
            <a:endParaRPr lang="vi-VN" sz="2400" dirty="0"/>
          </a:p>
          <a:p>
            <a:endParaRPr lang="hr-HR"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Tužbeni zahtjev</a:t>
            </a:r>
            <a:br>
              <a:rPr lang="hr-HR" dirty="0" smtClean="0"/>
            </a:br>
            <a:r>
              <a:rPr lang="hr-HR" dirty="0" smtClean="0"/>
              <a:t>-zastara-</a:t>
            </a:r>
            <a:endParaRPr lang="hr-HR" dirty="0"/>
          </a:p>
        </p:txBody>
      </p:sp>
    </p:spTree>
    <p:extLst>
      <p:ext uri="{BB962C8B-B14F-4D97-AF65-F5344CB8AC3E}">
        <p14:creationId xmlns:p14="http://schemas.microsoft.com/office/powerpoint/2010/main" val="336475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solidFill>
                  <a:schemeClr val="bg1"/>
                </a:solidFill>
              </a:rPr>
              <a:t>Privremene mjere</a:t>
            </a:r>
            <a:endParaRPr lang="hr-HR" dirty="0">
              <a:solidFill>
                <a:schemeClr val="bg1"/>
              </a:solidFill>
            </a:endParaRPr>
          </a:p>
        </p:txBody>
      </p:sp>
    </p:spTree>
    <p:extLst>
      <p:ext uri="{BB962C8B-B14F-4D97-AF65-F5344CB8AC3E}">
        <p14:creationId xmlns:p14="http://schemas.microsoft.com/office/powerpoint/2010/main" val="948977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ClrTx/>
              <a:buFont typeface="Wingdings" pitchFamily="2" charset="2"/>
              <a:buChar char="Ø"/>
            </a:pPr>
            <a:r>
              <a:rPr lang="hr-HR" sz="1800" dirty="0" smtClean="0"/>
              <a:t>n</a:t>
            </a:r>
            <a:r>
              <a:rPr lang="vi-VN" sz="1800" dirty="0" smtClean="0"/>
              <a:t>a </a:t>
            </a:r>
            <a:r>
              <a:rPr lang="vi-VN" sz="1800" dirty="0"/>
              <a:t>zahtjev nositelja prava </a:t>
            </a:r>
            <a:endParaRPr lang="hr-HR" sz="1800" dirty="0" smtClean="0"/>
          </a:p>
          <a:p>
            <a:pPr>
              <a:buClrTx/>
              <a:buFont typeface="Wingdings" pitchFamily="2" charset="2"/>
              <a:buChar char="Ø"/>
            </a:pPr>
            <a:r>
              <a:rPr lang="vi-VN" sz="1800" dirty="0" smtClean="0"/>
              <a:t>koji </a:t>
            </a:r>
            <a:r>
              <a:rPr lang="vi-VN" sz="1800" dirty="0"/>
              <a:t>učini </a:t>
            </a:r>
            <a:r>
              <a:rPr lang="vi-VN" sz="1800" dirty="0">
                <a:solidFill>
                  <a:schemeClr val="bg1"/>
                </a:solidFill>
              </a:rPr>
              <a:t>vjerojatnim</a:t>
            </a:r>
            <a:r>
              <a:rPr lang="vi-VN" sz="1800" dirty="0"/>
              <a:t> da mu je pravo povrijeđeno ili </a:t>
            </a:r>
            <a:endParaRPr lang="hr-HR" sz="1800" dirty="0" smtClean="0"/>
          </a:p>
          <a:p>
            <a:pPr>
              <a:buClrTx/>
              <a:buFont typeface="Wingdings" pitchFamily="2" charset="2"/>
              <a:buChar char="Ø"/>
            </a:pPr>
            <a:r>
              <a:rPr lang="vi-VN" sz="1800" dirty="0" smtClean="0"/>
              <a:t>da </a:t>
            </a:r>
            <a:r>
              <a:rPr lang="vi-VN" sz="1800" dirty="0"/>
              <a:t>prijeti opasnost od </a:t>
            </a:r>
            <a:r>
              <a:rPr lang="vi-VN" sz="1800" dirty="0" smtClean="0"/>
              <a:t>povrede</a:t>
            </a:r>
            <a:endParaRPr lang="hr-HR" sz="1800" dirty="0" smtClean="0"/>
          </a:p>
          <a:p>
            <a:pPr>
              <a:buClrTx/>
              <a:buFont typeface="Wingdings" pitchFamily="2" charset="2"/>
              <a:buChar char="Ø"/>
            </a:pPr>
            <a:r>
              <a:rPr lang="vi-VN" sz="1800" dirty="0" smtClean="0"/>
              <a:t>sud </a:t>
            </a:r>
            <a:r>
              <a:rPr lang="vi-VN" sz="1800" dirty="0"/>
              <a:t>može odrediti </a:t>
            </a:r>
            <a:r>
              <a:rPr lang="vi-VN" sz="1800" dirty="0">
                <a:solidFill>
                  <a:schemeClr val="bg1"/>
                </a:solidFill>
              </a:rPr>
              <a:t>bilo koju privremenu mjeru koja je usmjerena na prestanak ili sprječavanje povrede,</a:t>
            </a:r>
            <a:r>
              <a:rPr lang="vi-VN" sz="1800" dirty="0"/>
              <a:t> a osobito</a:t>
            </a:r>
            <a:r>
              <a:rPr lang="vi-VN" sz="1800" dirty="0" smtClean="0"/>
              <a:t>:</a:t>
            </a:r>
            <a:endParaRPr lang="hr-HR" sz="1800" dirty="0" smtClean="0"/>
          </a:p>
          <a:p>
            <a:endParaRPr lang="hr-HR" sz="1800" dirty="0"/>
          </a:p>
          <a:p>
            <a:endParaRPr lang="hr-HR" sz="1800" dirty="0" smtClean="0"/>
          </a:p>
          <a:p>
            <a:endParaRPr lang="vi-VN" dirty="0"/>
          </a:p>
          <a:p>
            <a:r>
              <a:rPr lang="vi-VN" sz="1300" dirty="0" smtClean="0"/>
              <a:t>. </a:t>
            </a:r>
            <a:endParaRPr lang="hr-HR" sz="1300" dirty="0" smtClean="0"/>
          </a:p>
          <a:p>
            <a:endParaRPr lang="hr-HR" sz="1300" dirty="0"/>
          </a:p>
          <a:p>
            <a:endParaRPr lang="hr-HR" sz="1300" dirty="0" smtClean="0"/>
          </a:p>
          <a:p>
            <a:endParaRPr lang="hr-HR" sz="1300" dirty="0" smtClean="0"/>
          </a:p>
          <a:p>
            <a:endParaRPr lang="hr-HR" sz="1300" dirty="0"/>
          </a:p>
          <a:p>
            <a:endParaRPr lang="hr-HR" sz="1300" dirty="0" smtClean="0"/>
          </a:p>
          <a:p>
            <a:pPr marL="392113" lvl="1" indent="0">
              <a:buNone/>
            </a:pPr>
            <a:r>
              <a:rPr lang="hr-HR" sz="1300" dirty="0" smtClean="0"/>
              <a:t>                  </a:t>
            </a:r>
            <a:r>
              <a:rPr lang="hr-HR" sz="1300" dirty="0" smtClean="0">
                <a:solidFill>
                  <a:schemeClr val="bg1">
                    <a:lumMod val="65000"/>
                    <a:lumOff val="35000"/>
                  </a:schemeClr>
                </a:solidFill>
              </a:rPr>
              <a:t>NIJE TAKSATIVNO</a:t>
            </a:r>
          </a:p>
          <a:p>
            <a:pPr algn="ctr"/>
            <a:endParaRPr lang="hr-HR" sz="1300" dirty="0" smtClean="0">
              <a:solidFill>
                <a:schemeClr val="bg1">
                  <a:lumMod val="65000"/>
                  <a:lumOff val="35000"/>
                </a:schemeClr>
              </a:solidFill>
            </a:endParaRPr>
          </a:p>
          <a:p>
            <a:pPr algn="ctr"/>
            <a:endParaRPr lang="hr-HR" sz="1300" dirty="0" smtClean="0">
              <a:solidFill>
                <a:schemeClr val="bg1">
                  <a:lumMod val="65000"/>
                  <a:lumOff val="35000"/>
                </a:schemeClr>
              </a:solidFill>
            </a:endParaRPr>
          </a:p>
          <a:p>
            <a:pPr algn="ctr"/>
            <a:endParaRPr lang="hr-HR" sz="1400" dirty="0" smtClean="0"/>
          </a:p>
          <a:p>
            <a:pPr>
              <a:buClrTx/>
              <a:buFont typeface="Wingdings" pitchFamily="2" charset="2"/>
              <a:buChar char="Ø"/>
            </a:pPr>
            <a:r>
              <a:rPr lang="hr-HR" sz="1700" dirty="0" smtClean="0"/>
              <a:t>p</a:t>
            </a:r>
            <a:r>
              <a:rPr lang="vi-VN" sz="1700" dirty="0" smtClean="0"/>
              <a:t>rivremena </a:t>
            </a:r>
            <a:r>
              <a:rPr lang="vi-VN" sz="1700" dirty="0"/>
              <a:t>mjera </a:t>
            </a:r>
            <a:r>
              <a:rPr lang="hr-HR" sz="1700" dirty="0" smtClean="0"/>
              <a:t>se </a:t>
            </a:r>
            <a:r>
              <a:rPr lang="vi-VN" sz="1700" dirty="0" smtClean="0"/>
              <a:t>može </a:t>
            </a:r>
            <a:r>
              <a:rPr lang="vi-VN" sz="1700" dirty="0"/>
              <a:t>izreći i bez </a:t>
            </a:r>
            <a:r>
              <a:rPr lang="vi-VN" sz="1700" dirty="0" smtClean="0"/>
              <a:t>obavješćivanja </a:t>
            </a:r>
            <a:r>
              <a:rPr lang="vi-VN" sz="1700" dirty="0"/>
              <a:t>protivnika </a:t>
            </a:r>
            <a:r>
              <a:rPr lang="vi-VN" sz="1700" dirty="0" smtClean="0"/>
              <a:t>osiguranja</a:t>
            </a:r>
            <a:r>
              <a:rPr lang="hr-HR" sz="1700" dirty="0"/>
              <a:t> </a:t>
            </a:r>
            <a:endParaRPr lang="hr-HR" sz="1700" dirty="0" smtClean="0"/>
          </a:p>
          <a:p>
            <a:pPr marL="650875" lvl="1" indent="-285750">
              <a:buClrTx/>
              <a:buFont typeface="Wingdings" pitchFamily="2" charset="2"/>
              <a:buChar char="Ø"/>
            </a:pPr>
            <a:r>
              <a:rPr lang="vi-VN" sz="1300" dirty="0" smtClean="0"/>
              <a:t>ako </a:t>
            </a:r>
            <a:r>
              <a:rPr lang="vi-VN" sz="1300" dirty="0"/>
              <a:t>predlagatelj osiguranja učini vjerojatnim </a:t>
            </a:r>
            <a:r>
              <a:rPr lang="vi-VN" sz="1300" dirty="0" smtClean="0"/>
              <a:t>d</a:t>
            </a:r>
            <a:r>
              <a:rPr lang="hr-HR" sz="1300" dirty="0" smtClean="0"/>
              <a:t>a </a:t>
            </a:r>
            <a:r>
              <a:rPr lang="vi-VN" sz="1300" dirty="0" smtClean="0"/>
              <a:t>u </a:t>
            </a:r>
            <a:r>
              <a:rPr lang="vi-VN" sz="1300" dirty="0"/>
              <a:t>protivnom privremena mjera neće biti učinkovita, ili da prijeti </a:t>
            </a:r>
            <a:r>
              <a:rPr lang="vi-VN" sz="1300" dirty="0">
                <a:solidFill>
                  <a:schemeClr val="bg1">
                    <a:lumMod val="75000"/>
                    <a:lumOff val="25000"/>
                  </a:schemeClr>
                </a:solidFill>
              </a:rPr>
              <a:t>opasnost od nastanka nenadoknadive </a:t>
            </a:r>
            <a:r>
              <a:rPr lang="vi-VN" sz="1300" dirty="0" smtClean="0">
                <a:solidFill>
                  <a:schemeClr val="bg1">
                    <a:lumMod val="75000"/>
                    <a:lumOff val="25000"/>
                  </a:schemeClr>
                </a:solidFill>
              </a:rPr>
              <a:t>štete</a:t>
            </a:r>
            <a:endParaRPr lang="vi-VN" sz="1300" dirty="0">
              <a:solidFill>
                <a:schemeClr val="bg1">
                  <a:lumMod val="75000"/>
                  <a:lumOff val="25000"/>
                </a:schemeClr>
              </a:solidFill>
            </a:endParaRPr>
          </a:p>
          <a:p>
            <a:pPr>
              <a:buClrTx/>
              <a:buFont typeface="Wingdings" pitchFamily="2" charset="2"/>
              <a:buChar char="Ø"/>
            </a:pPr>
            <a:r>
              <a:rPr lang="hr-HR" sz="1700" dirty="0"/>
              <a:t>a</a:t>
            </a:r>
            <a:r>
              <a:rPr lang="vi-VN" sz="1700" dirty="0" smtClean="0"/>
              <a:t>ko </a:t>
            </a:r>
            <a:r>
              <a:rPr lang="vi-VN" sz="1700" dirty="0"/>
              <a:t>je privremena mjera izrečena bez obavješćivanja protivnika osiguranja, sud će rješenje o privremenoj mjeri, odmah po njenoj provedbi, dostaviti protivniku </a:t>
            </a:r>
            <a:r>
              <a:rPr lang="vi-VN" sz="1700" dirty="0" smtClean="0"/>
              <a:t>osiguranja</a:t>
            </a:r>
            <a:endParaRPr lang="hr-HR" sz="1700" dirty="0" smtClean="0"/>
          </a:p>
          <a:p>
            <a:endParaRPr lang="vi-VN" sz="1700" dirty="0"/>
          </a:p>
          <a:p>
            <a:endParaRPr lang="hr-HR" sz="1300" dirty="0"/>
          </a:p>
        </p:txBody>
      </p:sp>
      <p:sp>
        <p:nvSpPr>
          <p:cNvPr id="3" name="Title 2"/>
          <p:cNvSpPr>
            <a:spLocks noGrp="1"/>
          </p:cNvSpPr>
          <p:nvPr>
            <p:ph type="title"/>
          </p:nvPr>
        </p:nvSpPr>
        <p:spPr/>
        <p:txBody>
          <a:bodyPr>
            <a:noAutofit/>
          </a:bodyPr>
          <a:lstStyle/>
          <a:p>
            <a:pPr algn="ctr"/>
            <a:r>
              <a:rPr lang="hr-HR" sz="2800" dirty="0" smtClean="0">
                <a:solidFill>
                  <a:schemeClr val="tx1"/>
                </a:solidFill>
              </a:rPr>
              <a:t>Privremene mjere zbog povrede prava</a:t>
            </a:r>
            <a:r>
              <a:rPr lang="hr-HR" sz="2800" dirty="0" smtClean="0"/>
              <a:t/>
            </a:r>
            <a:br>
              <a:rPr lang="hr-HR" sz="2800" dirty="0" smtClean="0"/>
            </a:br>
            <a:r>
              <a:rPr lang="hr-HR" sz="2800" dirty="0" smtClean="0"/>
              <a:t>-radi prestanka ili sprječavanja povrede-</a:t>
            </a:r>
            <a:br>
              <a:rPr lang="hr-HR" sz="2800" dirty="0" smtClean="0"/>
            </a:br>
            <a:endParaRPr lang="hr-HR" sz="2800" dirty="0"/>
          </a:p>
        </p:txBody>
      </p:sp>
      <p:sp>
        <p:nvSpPr>
          <p:cNvPr id="4" name="Rectangle 3"/>
          <p:cNvSpPr/>
          <p:nvPr/>
        </p:nvSpPr>
        <p:spPr>
          <a:xfrm>
            <a:off x="654472" y="2980080"/>
            <a:ext cx="468052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1000" dirty="0" smtClean="0"/>
              <a:t>NALOŽITI PROTIVNIKU OSIGURANJA DA PRESTANE ODNOSNO ODUSTANE OD RADNJI KOJIMA SE POVREĐUJE PRAVO</a:t>
            </a:r>
            <a:endParaRPr lang="hr-HR" sz="1000" dirty="0"/>
          </a:p>
          <a:p>
            <a:pPr algn="ctr"/>
            <a:r>
              <a:rPr lang="hr-HR" sz="1000" dirty="0" smtClean="0"/>
              <a:t>(o</a:t>
            </a:r>
            <a:r>
              <a:rPr lang="vi-VN" sz="1000" dirty="0" smtClean="0"/>
              <a:t>vaj </a:t>
            </a:r>
            <a:r>
              <a:rPr lang="vi-VN" sz="1000" dirty="0"/>
              <a:t>nalog sud može izreći i protiv posrednika čije usluge koriste treće osobe da bi povrijedile </a:t>
            </a:r>
            <a:r>
              <a:rPr lang="vi-VN" sz="1000" dirty="0" smtClean="0"/>
              <a:t>pravo</a:t>
            </a:r>
            <a:r>
              <a:rPr lang="hr-HR" sz="1000" dirty="0" smtClean="0"/>
              <a:t>)</a:t>
            </a:r>
            <a:endParaRPr lang="hr-HR" dirty="0"/>
          </a:p>
        </p:txBody>
      </p:sp>
      <p:sp>
        <p:nvSpPr>
          <p:cNvPr id="5" name="Rectangle 4"/>
          <p:cNvSpPr/>
          <p:nvPr/>
        </p:nvSpPr>
        <p:spPr>
          <a:xfrm>
            <a:off x="3347864" y="3969060"/>
            <a:ext cx="507292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1000" dirty="0" smtClean="0"/>
              <a:t>ODREDITI ODUZIMANJE ILI ISKLJUČENJE IZ PROMETA PROIZVODA KOJIMA SE PRO</a:t>
            </a:r>
            <a:r>
              <a:rPr lang="hr-HR" sz="1000" dirty="0" smtClean="0"/>
              <a:t>TUPRAVNO POVRIJEĐUJE PRAVO</a:t>
            </a:r>
            <a:endParaRPr lang="vi-VN" sz="1000" dirty="0"/>
          </a:p>
        </p:txBody>
      </p:sp>
      <p:cxnSp>
        <p:nvCxnSpPr>
          <p:cNvPr id="7" name="Straight Arrow Connector 6"/>
          <p:cNvCxnSpPr/>
          <p:nvPr/>
        </p:nvCxnSpPr>
        <p:spPr>
          <a:xfrm>
            <a:off x="4085600" y="2508528"/>
            <a:ext cx="191760" cy="288032"/>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652120" y="2496592"/>
            <a:ext cx="914400" cy="914400"/>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331640" y="3839904"/>
            <a:ext cx="288032" cy="329704"/>
          </a:xfrm>
          <a:prstGeom prst="straightConnector1">
            <a:avLst/>
          </a:prstGeom>
          <a:ln>
            <a:solidFill>
              <a:schemeClr val="bg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2831180" y="4049876"/>
            <a:ext cx="504056" cy="144016"/>
          </a:xfrm>
          <a:prstGeom prst="straightConnector1">
            <a:avLst/>
          </a:prstGeom>
          <a:ln>
            <a:solidFill>
              <a:schemeClr val="bg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9955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Clr>
                <a:schemeClr val="tx1"/>
              </a:buClr>
              <a:buFont typeface="Wingdings" pitchFamily="2" charset="2"/>
              <a:buChar char="Ø"/>
            </a:pPr>
            <a:r>
              <a:rPr lang="hr-HR" sz="2000" dirty="0" smtClean="0"/>
              <a:t>sud </a:t>
            </a:r>
            <a:r>
              <a:rPr lang="hr-HR" sz="2000" dirty="0"/>
              <a:t>može odrediti </a:t>
            </a:r>
            <a:endParaRPr lang="hr-HR" sz="2000" dirty="0" smtClean="0"/>
          </a:p>
          <a:p>
            <a:pPr>
              <a:buClr>
                <a:schemeClr val="bg1"/>
              </a:buClr>
              <a:buFont typeface="Wingdings" pitchFamily="2" charset="2"/>
              <a:buChar char="Ø"/>
            </a:pPr>
            <a:r>
              <a:rPr lang="hr-HR" sz="1800" dirty="0" smtClean="0">
                <a:solidFill>
                  <a:schemeClr val="bg1"/>
                </a:solidFill>
              </a:rPr>
              <a:t>ODUZIMANJE POKRETNINA ILI NEKRETNINA</a:t>
            </a:r>
            <a:r>
              <a:rPr lang="hr-HR" sz="1800" dirty="0" smtClean="0"/>
              <a:t> </a:t>
            </a:r>
            <a:r>
              <a:rPr lang="hr-HR" sz="2000" dirty="0"/>
              <a:t>u vlasništvu protivnika osiguranja </a:t>
            </a:r>
            <a:r>
              <a:rPr lang="hr-HR" sz="2000" dirty="0">
                <a:solidFill>
                  <a:schemeClr val="bg1">
                    <a:lumMod val="75000"/>
                    <a:lumOff val="25000"/>
                  </a:schemeClr>
                </a:solidFill>
              </a:rPr>
              <a:t>koje nisu u neposrednoj vezi s </a:t>
            </a:r>
            <a:r>
              <a:rPr lang="hr-HR" sz="2000" dirty="0" smtClean="0">
                <a:solidFill>
                  <a:schemeClr val="bg1">
                    <a:lumMod val="75000"/>
                    <a:lumOff val="25000"/>
                  </a:schemeClr>
                </a:solidFill>
              </a:rPr>
              <a:t>povredom</a:t>
            </a:r>
            <a:endParaRPr lang="hr-HR" sz="2000" dirty="0" smtClean="0"/>
          </a:p>
          <a:p>
            <a:pPr>
              <a:buClr>
                <a:schemeClr val="bg1"/>
              </a:buClr>
              <a:buFont typeface="Wingdings" pitchFamily="2" charset="2"/>
              <a:buChar char="Ø"/>
            </a:pPr>
            <a:endParaRPr lang="hr-HR" sz="2000" dirty="0" smtClean="0"/>
          </a:p>
          <a:p>
            <a:pPr>
              <a:buClrTx/>
              <a:buFont typeface="Wingdings" pitchFamily="2" charset="2"/>
              <a:buChar char="Ø"/>
            </a:pPr>
            <a:r>
              <a:rPr lang="hr-HR" sz="1800" dirty="0" smtClean="0">
                <a:solidFill>
                  <a:schemeClr val="bg1"/>
                </a:solidFill>
              </a:rPr>
              <a:t>ZABRANU RASPOLAGANJA SREDSTVIMA NA RAČUNU </a:t>
            </a:r>
            <a:r>
              <a:rPr lang="hr-HR" sz="2000" dirty="0"/>
              <a:t>kod financijskih institucija i </a:t>
            </a:r>
            <a:endParaRPr lang="hr-HR" sz="2000" dirty="0" smtClean="0"/>
          </a:p>
          <a:p>
            <a:pPr>
              <a:buClrTx/>
              <a:buFont typeface="Wingdings" pitchFamily="2" charset="2"/>
              <a:buChar char="Ø"/>
            </a:pPr>
            <a:endParaRPr lang="hr-HR" sz="2000" dirty="0" smtClean="0"/>
          </a:p>
          <a:p>
            <a:pPr>
              <a:buClrTx/>
              <a:buFont typeface="Wingdings" pitchFamily="2" charset="2"/>
              <a:buChar char="Ø"/>
            </a:pPr>
            <a:r>
              <a:rPr lang="hr-HR" sz="1800" dirty="0" smtClean="0">
                <a:solidFill>
                  <a:schemeClr val="bg1"/>
                </a:solidFill>
              </a:rPr>
              <a:t>RASPOLAGANJA DRUGOM IMOVINOM</a:t>
            </a:r>
          </a:p>
          <a:p>
            <a:pPr>
              <a:buClrTx/>
              <a:buFont typeface="Wingdings" pitchFamily="2" charset="2"/>
              <a:buChar char="Ø"/>
            </a:pPr>
            <a:endParaRPr lang="hr-HR" sz="2000" dirty="0" smtClean="0">
              <a:solidFill>
                <a:schemeClr val="bg1"/>
              </a:solidFill>
            </a:endParaRPr>
          </a:p>
          <a:p>
            <a:pPr lvl="1">
              <a:buClrTx/>
              <a:buFont typeface="Wingdings" pitchFamily="2" charset="2"/>
              <a:buChar char="Ø"/>
            </a:pPr>
            <a:r>
              <a:rPr lang="vi-VN" sz="2000" dirty="0" smtClean="0"/>
              <a:t>nositelj </a:t>
            </a:r>
            <a:r>
              <a:rPr lang="vi-VN" sz="2000" dirty="0"/>
              <a:t>prava </a:t>
            </a:r>
            <a:r>
              <a:rPr lang="hr-HR" sz="2000" dirty="0" smtClean="0"/>
              <a:t>mora </a:t>
            </a:r>
            <a:r>
              <a:rPr lang="vi-VN" sz="2000" dirty="0" smtClean="0"/>
              <a:t>učini</a:t>
            </a:r>
            <a:r>
              <a:rPr lang="hr-HR" sz="2000" dirty="0" smtClean="0"/>
              <a:t>ti</a:t>
            </a:r>
            <a:r>
              <a:rPr lang="vi-VN" sz="2000" dirty="0" smtClean="0"/>
              <a:t> </a:t>
            </a:r>
            <a:r>
              <a:rPr lang="vi-VN" sz="2000" dirty="0"/>
              <a:t>vjerojatnim da mu je pravo povrijeđeno u obavljanju gospodarske djelatnosti s ciljem pribavljanja gospodarske ili ekonomske koristi, te da mu zbog takve povrede prijeti nenadoknadiva </a:t>
            </a:r>
            <a:r>
              <a:rPr lang="vi-VN" sz="2000" dirty="0" smtClean="0"/>
              <a:t>šteta</a:t>
            </a:r>
            <a:endParaRPr lang="hr-HR" sz="2000" dirty="0" smtClean="0"/>
          </a:p>
          <a:p>
            <a:pPr lvl="1">
              <a:buClrTx/>
              <a:buFont typeface="Wingdings" pitchFamily="2" charset="2"/>
              <a:buChar char="Ø"/>
            </a:pPr>
            <a:r>
              <a:rPr lang="hr-HR" sz="2000" dirty="0" smtClean="0"/>
              <a:t> </a:t>
            </a:r>
            <a:r>
              <a:rPr lang="hr-HR" sz="2000" dirty="0"/>
              <a:t>može izreći i bez obavješćivanja protivnika osiguranja ako predlagatelj osiguranja učini vjerojatnim da u protivnom privremena mjera neće biti učinkovita ili da je s obzirom na </a:t>
            </a:r>
            <a:r>
              <a:rPr lang="hr-HR" sz="2000" dirty="0">
                <a:solidFill>
                  <a:schemeClr val="bg1">
                    <a:lumMod val="75000"/>
                    <a:lumOff val="25000"/>
                  </a:schemeClr>
                </a:solidFill>
              </a:rPr>
              <a:t>osobito teške okolnosti povrede </a:t>
            </a:r>
            <a:r>
              <a:rPr lang="hr-HR" sz="2000" dirty="0"/>
              <a:t>to </a:t>
            </a:r>
            <a:r>
              <a:rPr lang="hr-HR" sz="2000" dirty="0" smtClean="0"/>
              <a:t>potrebno (ako </a:t>
            </a:r>
            <a:r>
              <a:rPr lang="hr-HR" sz="2000" dirty="0"/>
              <a:t>je privremena mjera izrečena bez obavješćivanja protivnika osiguranja, sud će rješenje o privremenoj mjeri, odmah po njenoj provedbi, dostaviti protivniku </a:t>
            </a:r>
            <a:r>
              <a:rPr lang="hr-HR" sz="2000" dirty="0" smtClean="0"/>
              <a:t>osiguranja)</a:t>
            </a:r>
          </a:p>
          <a:p>
            <a:pPr lvl="1">
              <a:buClrTx/>
              <a:buFont typeface="Wingdings" pitchFamily="2" charset="2"/>
              <a:buChar char="Ø"/>
            </a:pPr>
            <a:endParaRPr lang="hr-HR" sz="2000" dirty="0"/>
          </a:p>
        </p:txBody>
      </p:sp>
      <p:sp>
        <p:nvSpPr>
          <p:cNvPr id="3" name="Title 2"/>
          <p:cNvSpPr>
            <a:spLocks noGrp="1"/>
          </p:cNvSpPr>
          <p:nvPr>
            <p:ph type="title"/>
          </p:nvPr>
        </p:nvSpPr>
        <p:spPr>
          <a:xfrm>
            <a:off x="457200" y="116632"/>
            <a:ext cx="8229600" cy="1301006"/>
          </a:xfrm>
        </p:spPr>
        <p:txBody>
          <a:bodyPr>
            <a:normAutofit fontScale="90000"/>
          </a:bodyPr>
          <a:lstStyle/>
          <a:p>
            <a:pPr algn="ctr"/>
            <a:r>
              <a:rPr lang="hr-HR" sz="3100" dirty="0" smtClean="0"/>
              <a:t/>
            </a:r>
            <a:br>
              <a:rPr lang="hr-HR" sz="3100" dirty="0" smtClean="0"/>
            </a:br>
            <a:r>
              <a:rPr lang="hr-HR" sz="3100" dirty="0" smtClean="0">
                <a:solidFill>
                  <a:schemeClr val="tx1"/>
                </a:solidFill>
              </a:rPr>
              <a:t>Privremene mjera zbog povrede prava</a:t>
            </a:r>
            <a:br>
              <a:rPr lang="hr-HR" sz="3100" dirty="0" smtClean="0">
                <a:solidFill>
                  <a:schemeClr val="tx1"/>
                </a:solidFill>
              </a:rPr>
            </a:br>
            <a:r>
              <a:rPr lang="hr-HR" sz="3100" dirty="0" smtClean="0"/>
              <a:t>-oduzimanje i zabrana raspolaganja imovinom- </a:t>
            </a:r>
            <a:r>
              <a:rPr lang="hr-HR" dirty="0" smtClean="0"/>
              <a:t/>
            </a:r>
            <a:br>
              <a:rPr lang="hr-HR" dirty="0" smtClean="0"/>
            </a:br>
            <a:endParaRPr lang="hr-HR" dirty="0"/>
          </a:p>
        </p:txBody>
      </p:sp>
    </p:spTree>
    <p:extLst>
      <p:ext uri="{BB962C8B-B14F-4D97-AF65-F5344CB8AC3E}">
        <p14:creationId xmlns:p14="http://schemas.microsoft.com/office/powerpoint/2010/main" val="469635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solidFill>
                  <a:schemeClr val="bg1"/>
                </a:solidFill>
              </a:rPr>
              <a:t>Tužbeni zahtjevi</a:t>
            </a:r>
            <a:endParaRPr lang="hr-HR" dirty="0">
              <a:solidFill>
                <a:schemeClr val="bg1"/>
              </a:solidFill>
            </a:endParaRPr>
          </a:p>
        </p:txBody>
      </p:sp>
    </p:spTree>
    <p:extLst>
      <p:ext uri="{BB962C8B-B14F-4D97-AF65-F5344CB8AC3E}">
        <p14:creationId xmlns:p14="http://schemas.microsoft.com/office/powerpoint/2010/main" val="1828449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ClrTx/>
              <a:buFont typeface="Wingdings" pitchFamily="2" charset="2"/>
              <a:buChar char="Ø"/>
            </a:pPr>
            <a:r>
              <a:rPr lang="hr-HR" sz="1800" dirty="0" smtClean="0"/>
              <a:t>u</a:t>
            </a:r>
            <a:r>
              <a:rPr lang="vi-VN" sz="1800" dirty="0" smtClean="0"/>
              <a:t> </a:t>
            </a:r>
            <a:r>
              <a:rPr lang="vi-VN" sz="1800" dirty="0"/>
              <a:t>rješenju kojim se određuje privremena mjera sud će odrediti i trajanje te </a:t>
            </a:r>
            <a:r>
              <a:rPr lang="vi-VN" sz="1800" dirty="0" smtClean="0"/>
              <a:t>mjere, a ako </a:t>
            </a:r>
            <a:r>
              <a:rPr lang="vi-VN" sz="1800" dirty="0"/>
              <a:t>je mjera određena prije podnošenja tužbe, i rok u kojemu predlagatelj osiguranja mora podnijeti tužbu radi opravdanja </a:t>
            </a:r>
            <a:r>
              <a:rPr lang="vi-VN" sz="1800" dirty="0" smtClean="0"/>
              <a:t>mjere</a:t>
            </a:r>
            <a:endParaRPr lang="hr-HR" sz="1800" dirty="0" smtClean="0"/>
          </a:p>
          <a:p>
            <a:pPr marL="708025" lvl="1" indent="-342900">
              <a:buClrTx/>
              <a:buFont typeface="Wingdings" pitchFamily="2" charset="2"/>
              <a:buChar char="Ø"/>
            </a:pPr>
            <a:r>
              <a:rPr lang="hr-HR" sz="1800" dirty="0"/>
              <a:t>r</a:t>
            </a:r>
            <a:r>
              <a:rPr lang="hr-HR" sz="1800" dirty="0" smtClean="0"/>
              <a:t>ok </a:t>
            </a:r>
            <a:r>
              <a:rPr lang="vi-VN" sz="1800" dirty="0" smtClean="0"/>
              <a:t>ne </a:t>
            </a:r>
            <a:r>
              <a:rPr lang="vi-VN" sz="1800" dirty="0"/>
              <a:t>može biti kraći od 20 radnih odnosno 31 kalendarski dan od dana dostave rješenja predlagatelju osiguranja, ovisno o tome koji kasnije </a:t>
            </a:r>
            <a:r>
              <a:rPr lang="vi-VN" sz="1800" dirty="0" smtClean="0"/>
              <a:t>istječe</a:t>
            </a:r>
            <a:endParaRPr lang="hr-HR" sz="1800" dirty="0" smtClean="0"/>
          </a:p>
          <a:p>
            <a:endParaRPr lang="vi-VN" sz="1800" dirty="0"/>
          </a:p>
          <a:p>
            <a:pPr>
              <a:buClrTx/>
              <a:buFont typeface="Wingdings" pitchFamily="2" charset="2"/>
              <a:buChar char="Ø"/>
            </a:pPr>
            <a:r>
              <a:rPr lang="hr-HR" sz="1800" dirty="0"/>
              <a:t>s</a:t>
            </a:r>
            <a:r>
              <a:rPr lang="hr-HR" sz="1800" dirty="0" smtClean="0"/>
              <a:t>upsidijarna primjena </a:t>
            </a:r>
            <a:r>
              <a:rPr lang="vi-VN" sz="1800" dirty="0" smtClean="0"/>
              <a:t>Ovršnog zakona</a:t>
            </a:r>
            <a:endParaRPr lang="hr-HR" sz="1800" dirty="0" smtClean="0"/>
          </a:p>
          <a:p>
            <a:endParaRPr lang="vi-VN" sz="1800" dirty="0"/>
          </a:p>
          <a:p>
            <a:pPr>
              <a:buClrTx/>
              <a:buFont typeface="Wingdings" pitchFamily="2" charset="2"/>
              <a:buChar char="Ø"/>
            </a:pPr>
            <a:r>
              <a:rPr lang="vi-VN" sz="1800" dirty="0" smtClean="0"/>
              <a:t>mogućnost </a:t>
            </a:r>
            <a:r>
              <a:rPr lang="vi-VN" sz="1800" dirty="0"/>
              <a:t>određivanja privremenih mjera prema drugim odredbama </a:t>
            </a:r>
            <a:r>
              <a:rPr lang="vi-VN" sz="1800" dirty="0" smtClean="0"/>
              <a:t>Zakona </a:t>
            </a:r>
            <a:r>
              <a:rPr lang="vi-VN" sz="1800" dirty="0"/>
              <a:t>i odredbama Ovršnog </a:t>
            </a:r>
            <a:r>
              <a:rPr lang="vi-VN" sz="1800" dirty="0" smtClean="0"/>
              <a:t>zakona</a:t>
            </a:r>
            <a:endParaRPr lang="vi-VN" sz="1800" dirty="0"/>
          </a:p>
          <a:p>
            <a:endParaRPr lang="hr-HR" sz="1800"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scene3d>
              <a:camera prst="orthographicFront"/>
              <a:lightRig rig="soft" dir="t"/>
            </a:scene3d>
            <a:sp3d prstMaterial="softEdge">
              <a:bevelT w="25400" h="25400"/>
            </a:sp3d>
          </a:bodyPr>
          <a:lstStyle/>
          <a:p>
            <a:pPr algn="ctr"/>
            <a:r>
              <a:rPr lang="hr-HR" sz="2800" dirty="0" smtClean="0"/>
              <a:t>Privremene mjere zbog povrede prava</a:t>
            </a:r>
            <a:br>
              <a:rPr lang="hr-HR" sz="2800" dirty="0" smtClean="0"/>
            </a:br>
            <a:r>
              <a:rPr lang="hr-HR" sz="2800" dirty="0" smtClean="0"/>
              <a:t>-općenito-</a:t>
            </a:r>
            <a:endParaRPr lang="hr-HR" sz="2800" dirty="0"/>
          </a:p>
        </p:txBody>
      </p:sp>
    </p:spTree>
    <p:extLst>
      <p:ext uri="{BB962C8B-B14F-4D97-AF65-F5344CB8AC3E}">
        <p14:creationId xmlns:p14="http://schemas.microsoft.com/office/powerpoint/2010/main" val="1509103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24744"/>
            <a:ext cx="8229600" cy="5314404"/>
          </a:xfrm>
        </p:spPr>
        <p:txBody>
          <a:bodyPr>
            <a:noAutofit/>
          </a:bodyPr>
          <a:lstStyle/>
          <a:p>
            <a:pPr>
              <a:buClrTx/>
              <a:buFont typeface="Wingdings" pitchFamily="2" charset="2"/>
              <a:buChar char="Ø"/>
            </a:pPr>
            <a:r>
              <a:rPr lang="hr-HR" sz="1200" dirty="0"/>
              <a:t>n</a:t>
            </a:r>
            <a:r>
              <a:rPr lang="vi-VN" sz="1200" dirty="0" smtClean="0"/>
              <a:t>a </a:t>
            </a:r>
            <a:r>
              <a:rPr lang="vi-VN" sz="1200" dirty="0"/>
              <a:t>zahtjev nositelja prava </a:t>
            </a:r>
            <a:r>
              <a:rPr lang="hr-HR" sz="1200" dirty="0" smtClean="0"/>
              <a:t>sud može odrediti privremenu mjeru ako nositelj prava  </a:t>
            </a:r>
            <a:r>
              <a:rPr lang="vi-VN" sz="1200" dirty="0" smtClean="0"/>
              <a:t>učini </a:t>
            </a:r>
            <a:r>
              <a:rPr lang="vi-VN" sz="1200" dirty="0"/>
              <a:t>vjerojatnim da mu je pravo povrijeđeno ili da prijeti opasnost od </a:t>
            </a:r>
            <a:r>
              <a:rPr lang="vi-VN" sz="1200" dirty="0" smtClean="0"/>
              <a:t>povrede</a:t>
            </a:r>
            <a:endParaRPr lang="hr-HR" sz="1200" dirty="0" smtClean="0"/>
          </a:p>
          <a:p>
            <a:pPr marL="365125" lvl="1" indent="0">
              <a:buNone/>
            </a:pPr>
            <a:endParaRPr lang="hr-HR" sz="1200" dirty="0" smtClean="0"/>
          </a:p>
          <a:p>
            <a:pPr>
              <a:buClrTx/>
              <a:buFont typeface="Wingdings" pitchFamily="2" charset="2"/>
              <a:buChar char="Ø"/>
            </a:pPr>
            <a:r>
              <a:rPr lang="vi-VN" sz="1200" dirty="0" smtClean="0"/>
              <a:t> sud </a:t>
            </a:r>
            <a:r>
              <a:rPr lang="vi-VN" sz="1200" dirty="0"/>
              <a:t>može osobito odrediti:</a:t>
            </a:r>
          </a:p>
          <a:p>
            <a:pPr marL="365125" lvl="1" indent="0">
              <a:buNone/>
            </a:pPr>
            <a:r>
              <a:rPr lang="vi-VN" sz="1200" dirty="0"/>
              <a:t>– izradu detaljnog opisa robe za koju se učini vjerojatnim da  se njome  povređuje  pravo  iz ovoga Zakona, uz ili bez uzimanja primjeraka</a:t>
            </a:r>
            <a:r>
              <a:rPr lang="vi-VN" sz="1200" dirty="0" smtClean="0"/>
              <a:t>,</a:t>
            </a:r>
            <a:endParaRPr lang="vi-VN" sz="1200" dirty="0"/>
          </a:p>
          <a:p>
            <a:pPr marL="365125" lvl="1" indent="0">
              <a:buNone/>
            </a:pPr>
            <a:r>
              <a:rPr lang="vi-VN" sz="1200" dirty="0"/>
              <a:t>– oduzimanje robe za koju se učini vjerojatnim da se njome povređuje pravo iz ovoga Zakona</a:t>
            </a:r>
            <a:r>
              <a:rPr lang="vi-VN" sz="1200" dirty="0" smtClean="0"/>
              <a:t>,</a:t>
            </a:r>
            <a:endParaRPr lang="vi-VN" sz="1200" dirty="0"/>
          </a:p>
          <a:p>
            <a:pPr marL="365125" lvl="1" indent="0">
              <a:buNone/>
            </a:pPr>
            <a:r>
              <a:rPr lang="vi-VN" sz="1200" dirty="0"/>
              <a:t>– oduzimanje materijala i sredstava što su upotrijebljeni za izradu i distribuciju robe za koju se učini vjerojatnim da se njome povređuje pravo iz ovoga Zakona, te dokumentacije koja se na to </a:t>
            </a:r>
            <a:r>
              <a:rPr lang="vi-VN" sz="1200" dirty="0" smtClean="0"/>
              <a:t>odnosi</a:t>
            </a:r>
            <a:endParaRPr lang="hr-HR" sz="1200" dirty="0" smtClean="0"/>
          </a:p>
          <a:p>
            <a:pPr marL="365125" lvl="1" indent="0">
              <a:buNone/>
            </a:pPr>
            <a:endParaRPr lang="vi-VN" sz="1200" dirty="0"/>
          </a:p>
          <a:p>
            <a:pPr>
              <a:buClrTx/>
              <a:buFont typeface="Wingdings" pitchFamily="2" charset="2"/>
              <a:buChar char="Ø"/>
            </a:pPr>
            <a:r>
              <a:rPr lang="hr-HR" sz="1200" dirty="0"/>
              <a:t>p</a:t>
            </a:r>
            <a:r>
              <a:rPr lang="vi-VN" sz="1200" dirty="0" smtClean="0"/>
              <a:t>rivremena </a:t>
            </a:r>
            <a:r>
              <a:rPr lang="vi-VN" sz="1200" dirty="0"/>
              <a:t>mjera </a:t>
            </a:r>
            <a:r>
              <a:rPr lang="vi-VN" sz="1200" dirty="0" smtClean="0"/>
              <a:t>se </a:t>
            </a:r>
            <a:r>
              <a:rPr lang="vi-VN" sz="1200" dirty="0"/>
              <a:t>može izreći i bez obavješćivanja protivnika osiguranja ako predlagatelj osiguranja učini vjerojatnim da prijeti opasnost od uništenja dokaza ili od nastanka nenadoknadive </a:t>
            </a:r>
            <a:r>
              <a:rPr lang="vi-VN" sz="1200" dirty="0" smtClean="0"/>
              <a:t>štete</a:t>
            </a:r>
            <a:endParaRPr lang="hr-HR" sz="1200" dirty="0" smtClean="0"/>
          </a:p>
          <a:p>
            <a:pPr>
              <a:buClrTx/>
              <a:buFont typeface="Wingdings" pitchFamily="2" charset="2"/>
              <a:buChar char="Ø"/>
            </a:pPr>
            <a:r>
              <a:rPr lang="hr-HR" sz="1200" dirty="0"/>
              <a:t>a</a:t>
            </a:r>
            <a:r>
              <a:rPr lang="vi-VN" sz="1200" dirty="0" smtClean="0"/>
              <a:t>ko </a:t>
            </a:r>
            <a:r>
              <a:rPr lang="vi-VN" sz="1200" dirty="0"/>
              <a:t>je privremena mjera </a:t>
            </a:r>
            <a:r>
              <a:rPr lang="vi-VN" sz="1200" dirty="0" smtClean="0"/>
              <a:t>izrečena </a:t>
            </a:r>
            <a:r>
              <a:rPr lang="vi-VN" sz="1200" dirty="0"/>
              <a:t>bez obavješćivanja protivnika osiguranja, sud će rješenje o privremenoj mjeri, odmah po njenoj provedbi, dostaviti protivniku </a:t>
            </a:r>
            <a:r>
              <a:rPr lang="vi-VN" sz="1200" dirty="0" smtClean="0"/>
              <a:t>osiguranja</a:t>
            </a:r>
            <a:endParaRPr lang="hr-HR" sz="1200" dirty="0" smtClean="0"/>
          </a:p>
          <a:p>
            <a:pPr>
              <a:buClrTx/>
              <a:buFont typeface="Wingdings" pitchFamily="2" charset="2"/>
              <a:buChar char="Ø"/>
            </a:pPr>
            <a:r>
              <a:rPr lang="hr-HR" sz="1200" dirty="0"/>
              <a:t>u</a:t>
            </a:r>
            <a:r>
              <a:rPr lang="hr-HR" sz="1200" dirty="0" smtClean="0"/>
              <a:t> </a:t>
            </a:r>
            <a:r>
              <a:rPr lang="vi-VN" sz="1200" dirty="0" smtClean="0"/>
              <a:t>rješenju </a:t>
            </a:r>
            <a:r>
              <a:rPr lang="vi-VN" sz="1200" dirty="0"/>
              <a:t>kojim se određuje privremena mjera sud će odrediti i trajanje te mjere, a ako je mjera određena prije podnošenja tužbe, i rok u kojemu predlagatelj osiguranja mora podnijeti tužbu radi opravdanja mjere, koji ne može biti kraći od 20 radnih, odnosno 31 kalendarski dan od dana dostave rješenja predlagatelju osiguranja, ovisno o tome koji kasnije </a:t>
            </a:r>
            <a:r>
              <a:rPr lang="vi-VN" sz="1200" dirty="0" smtClean="0"/>
              <a:t>istječe</a:t>
            </a:r>
            <a:endParaRPr lang="vi-VN" sz="1200" dirty="0"/>
          </a:p>
          <a:p>
            <a:pPr>
              <a:buClrTx/>
              <a:buFont typeface="Wingdings" pitchFamily="2" charset="2"/>
              <a:buChar char="Ø"/>
            </a:pPr>
            <a:r>
              <a:rPr lang="hr-HR" sz="1200" dirty="0"/>
              <a:t>s</a:t>
            </a:r>
            <a:r>
              <a:rPr lang="hr-HR" sz="1200" dirty="0" smtClean="0"/>
              <a:t>upsidijarna primjena </a:t>
            </a:r>
            <a:r>
              <a:rPr lang="vi-VN" sz="1200" dirty="0" smtClean="0"/>
              <a:t>Ovršnog zakona</a:t>
            </a:r>
            <a:endParaRPr lang="vi-VN" sz="1200" dirty="0"/>
          </a:p>
          <a:p>
            <a:pPr>
              <a:buClrTx/>
              <a:buFont typeface="Wingdings" pitchFamily="2" charset="2"/>
              <a:buChar char="Ø"/>
            </a:pPr>
            <a:r>
              <a:rPr lang="vi-VN" sz="1200" dirty="0" smtClean="0"/>
              <a:t>mogućnost </a:t>
            </a:r>
            <a:r>
              <a:rPr lang="vi-VN" sz="1200" dirty="0"/>
              <a:t>suda da naloži mjere za osiguranje dokaza u skladu s odredbama Zakona o parničnom </a:t>
            </a:r>
            <a:r>
              <a:rPr lang="vi-VN" sz="1200" dirty="0" smtClean="0"/>
              <a:t>postupku</a:t>
            </a:r>
            <a:r>
              <a:rPr lang="hr-HR" sz="1200" dirty="0" smtClean="0"/>
              <a:t>, neovisno o odredbama  Zakona </a:t>
            </a:r>
            <a:endParaRPr lang="vi-VN" sz="1200" dirty="0"/>
          </a:p>
          <a:p>
            <a:pPr marL="109537" indent="0">
              <a:buNone/>
            </a:pPr>
            <a:endParaRPr lang="hr-HR" sz="1400" dirty="0"/>
          </a:p>
        </p:txBody>
      </p:sp>
      <p:sp>
        <p:nvSpPr>
          <p:cNvPr id="3" name="Title 2"/>
          <p:cNvSpPr>
            <a:spLocks noGrp="1"/>
          </p:cNvSpPr>
          <p:nvPr>
            <p:ph type="title"/>
          </p:nvPr>
        </p:nvSpPr>
        <p:spPr>
          <a:xfrm>
            <a:off x="467544" y="0"/>
            <a:ext cx="8229600" cy="1124744"/>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sz="2800" dirty="0" smtClean="0"/>
              <a:t/>
            </a:r>
            <a:br>
              <a:rPr lang="hr-HR" sz="2800" dirty="0" smtClean="0"/>
            </a:br>
            <a:r>
              <a:rPr lang="hr-HR" sz="3100" dirty="0" smtClean="0"/>
              <a:t>Privremene mjere za osiguranje dokaza</a:t>
            </a:r>
            <a:br>
              <a:rPr lang="hr-HR" sz="3100" dirty="0" smtClean="0"/>
            </a:br>
            <a:endParaRPr lang="hr-HR" sz="3100" dirty="0"/>
          </a:p>
        </p:txBody>
      </p:sp>
    </p:spTree>
    <p:extLst>
      <p:ext uri="{BB962C8B-B14F-4D97-AF65-F5344CB8AC3E}">
        <p14:creationId xmlns:p14="http://schemas.microsoft.com/office/powerpoint/2010/main" val="2039830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537" indent="0">
              <a:buNone/>
            </a:pPr>
            <a:endParaRPr lang="hr-HR" sz="1300" dirty="0"/>
          </a:p>
          <a:p>
            <a:pPr marL="109537" indent="0">
              <a:buNone/>
            </a:pPr>
            <a:endParaRPr lang="hr-HR" sz="1300" dirty="0" smtClean="0"/>
          </a:p>
          <a:p>
            <a:pPr marL="109537" indent="0">
              <a:buNone/>
            </a:pPr>
            <a:endParaRPr lang="hr-HR" sz="1300" dirty="0"/>
          </a:p>
          <a:p>
            <a:pPr marL="109537" indent="0">
              <a:buNone/>
            </a:pPr>
            <a:endParaRPr lang="hr-HR" sz="1300" dirty="0" smtClean="0"/>
          </a:p>
          <a:p>
            <a:pPr marL="109537" indent="0">
              <a:buNone/>
            </a:pPr>
            <a:endParaRPr lang="hr-HR" sz="1300" dirty="0"/>
          </a:p>
          <a:p>
            <a:pPr marL="109537" indent="0">
              <a:buNone/>
            </a:pPr>
            <a:endParaRPr lang="hr-HR" sz="1300" dirty="0" smtClean="0"/>
          </a:p>
          <a:p>
            <a:pPr marL="109537" indent="0">
              <a:buNone/>
            </a:pPr>
            <a:endParaRPr lang="hr-HR" sz="1300" dirty="0"/>
          </a:p>
          <a:p>
            <a:pPr marL="109537" indent="0">
              <a:buNone/>
            </a:pPr>
            <a:endParaRPr lang="vi-VN" sz="1300" dirty="0"/>
          </a:p>
          <a:p>
            <a:pPr marL="109537" indent="0">
              <a:buNone/>
            </a:pPr>
            <a:endParaRPr lang="hr-HR" sz="1300" dirty="0"/>
          </a:p>
          <a:p>
            <a:pPr marL="109537" indent="0">
              <a:buNone/>
            </a:pPr>
            <a:endParaRPr lang="hr-HR" sz="1300" dirty="0"/>
          </a:p>
          <a:p>
            <a:pPr marL="109537" indent="0">
              <a:buNone/>
            </a:pPr>
            <a:endParaRPr lang="vi-VN" sz="1300" dirty="0"/>
          </a:p>
          <a:p>
            <a:pPr marL="109537" indent="0">
              <a:buNone/>
            </a:pPr>
            <a:endParaRPr lang="hr-HR" sz="900" dirty="0" smtClean="0"/>
          </a:p>
          <a:p>
            <a:pPr marL="109537" indent="0">
              <a:buNone/>
            </a:pPr>
            <a:endParaRPr lang="pl-PL" sz="900" dirty="0" smtClean="0"/>
          </a:p>
          <a:p>
            <a:pPr marL="109537" indent="0">
              <a:buNone/>
            </a:pPr>
            <a:endParaRPr lang="pl-PL" sz="900" dirty="0"/>
          </a:p>
          <a:p>
            <a:pPr marL="109537" indent="0">
              <a:buNone/>
            </a:pPr>
            <a:endParaRPr lang="pl-PL" sz="900" dirty="0" smtClean="0"/>
          </a:p>
          <a:p>
            <a:pPr marL="109537" indent="0">
              <a:buNone/>
            </a:pPr>
            <a:endParaRPr lang="pl-PL" sz="900" dirty="0" smtClean="0"/>
          </a:p>
          <a:p>
            <a:pPr marL="109537" indent="0">
              <a:buNone/>
            </a:pPr>
            <a:endParaRPr lang="pl-PL" sz="900" dirty="0"/>
          </a:p>
          <a:p>
            <a:pPr marL="109537" indent="0">
              <a:buNone/>
            </a:pPr>
            <a:endParaRPr lang="pl-PL" sz="900" dirty="0" smtClean="0"/>
          </a:p>
          <a:p>
            <a:pPr marL="109537" indent="0">
              <a:buNone/>
            </a:pPr>
            <a:endParaRPr lang="pl-PL" sz="900" dirty="0"/>
          </a:p>
          <a:p>
            <a:pPr marL="109537" indent="0">
              <a:buNone/>
            </a:pPr>
            <a:endParaRPr lang="pl-PL" sz="900" dirty="0" smtClean="0"/>
          </a:p>
          <a:p>
            <a:pPr marL="109537" indent="0">
              <a:buNone/>
            </a:pPr>
            <a:endParaRPr lang="pl-PL" sz="900" dirty="0"/>
          </a:p>
          <a:p>
            <a:pPr marL="109537" indent="0">
              <a:buNone/>
            </a:pPr>
            <a:endParaRPr lang="pl-PL" sz="900" dirty="0" smtClean="0"/>
          </a:p>
          <a:p>
            <a:pPr marL="109537" indent="0">
              <a:buNone/>
            </a:pPr>
            <a:endParaRPr lang="pl-PL" sz="900" dirty="0"/>
          </a:p>
          <a:p>
            <a:pPr marL="109537" indent="0">
              <a:buNone/>
            </a:pPr>
            <a:endParaRPr lang="pl-PL" sz="900" dirty="0"/>
          </a:p>
          <a:p>
            <a:pPr algn="ctr"/>
            <a:endParaRPr lang="vi-VN" sz="900" dirty="0"/>
          </a:p>
          <a:p>
            <a:pPr algn="ctr"/>
            <a:endParaRPr lang="vi-VN" sz="900" dirty="0"/>
          </a:p>
          <a:p>
            <a:pPr marL="109537" indent="0">
              <a:buNone/>
            </a:pPr>
            <a:endParaRPr lang="hr-HR" sz="900" dirty="0"/>
          </a:p>
          <a:p>
            <a:pPr marL="109537" indent="0">
              <a:buNone/>
            </a:pPr>
            <a:endParaRPr lang="hr-HR" sz="900" dirty="0" smtClean="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scene3d>
              <a:camera prst="orthographicFront"/>
              <a:lightRig rig="soft" dir="t"/>
            </a:scene3d>
            <a:sp3d prstMaterial="softEdge">
              <a:bevelT w="25400" h="25400"/>
            </a:sp3d>
          </a:bodyPr>
          <a:lstStyle/>
          <a:p>
            <a:pPr algn="ctr"/>
            <a:r>
              <a:rPr lang="hr-HR" sz="3600" dirty="0" smtClean="0"/>
              <a:t>Pribavljanje dokaza </a:t>
            </a:r>
            <a:endParaRPr lang="hr-HR" sz="3600" dirty="0"/>
          </a:p>
        </p:txBody>
      </p:sp>
      <p:sp>
        <p:nvSpPr>
          <p:cNvPr id="4" name="Oval 3"/>
          <p:cNvSpPr/>
          <p:nvPr/>
        </p:nvSpPr>
        <p:spPr>
          <a:xfrm>
            <a:off x="520120" y="1556792"/>
            <a:ext cx="4320480"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200" dirty="0" smtClean="0"/>
          </a:p>
          <a:p>
            <a:pPr algn="ctr"/>
            <a:endParaRPr lang="hr-HR" sz="1200" dirty="0"/>
          </a:p>
          <a:p>
            <a:pPr algn="ctr"/>
            <a:endParaRPr lang="hr-HR" sz="1200" dirty="0" smtClean="0"/>
          </a:p>
          <a:p>
            <a:pPr algn="ctr"/>
            <a:r>
              <a:rPr lang="vi-VN" sz="1000" dirty="0" smtClean="0"/>
              <a:t>KADA SE STRANKA U PARNIČNOM POSTUPKU POZIVA NA DOKAZ I TVRDI DA SE ON NALAZI KOD DRUGE STRANKE ILI POD NJEZINOM</a:t>
            </a:r>
            <a:r>
              <a:rPr lang="hr-HR" sz="1000" dirty="0" smtClean="0"/>
              <a:t> KONTROLOM</a:t>
            </a:r>
            <a:endParaRPr lang="vi-VN" dirty="0"/>
          </a:p>
          <a:p>
            <a:pPr algn="ctr"/>
            <a:endParaRPr lang="vi-VN" dirty="0"/>
          </a:p>
        </p:txBody>
      </p:sp>
      <p:sp>
        <p:nvSpPr>
          <p:cNvPr id="5" name="Oval 4"/>
          <p:cNvSpPr/>
          <p:nvPr/>
        </p:nvSpPr>
        <p:spPr>
          <a:xfrm>
            <a:off x="4139952" y="2204864"/>
            <a:ext cx="4320480" cy="24482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1000" dirty="0" smtClean="0"/>
          </a:p>
          <a:p>
            <a:pPr algn="ctr"/>
            <a:endParaRPr lang="hr-HR" sz="1000" dirty="0"/>
          </a:p>
          <a:p>
            <a:pPr algn="ctr"/>
            <a:endParaRPr lang="hr-HR" sz="1000" dirty="0" smtClean="0"/>
          </a:p>
          <a:p>
            <a:pPr algn="ctr"/>
            <a:r>
              <a:rPr lang="vi-VN" sz="1000" dirty="0" smtClean="0"/>
              <a:t>KADA NOSITELJ PRAVA KAO TUŽITELJ U TUŽBI TVRDI DA SE DOGODILA POVREDA PRAVA U OBAVLJANJU GOSPODARSKE DJELATNOSTI RADI STJECANJA GOSPODARSKE ILI EKONOMSKE KORISTI I TIJEKOM POSTUPKA UČINI TO VJEROJATNIM, TE KADA SE U POSTUPKU POZIVA NA BANKOVNE, FINANCIJSKE ILI SLIČNE EKONOMSKE DOKUMENTE, ISPRAVE I SLIČNE DOKAZE I TVRDI DA SE ONI NALAZE KOD DRUGE STRANKE ILI POD NJEZINOM KONTROLOM</a:t>
            </a:r>
            <a:r>
              <a:rPr lang="hr-HR" sz="1000" dirty="0" smtClean="0"/>
              <a:t>  </a:t>
            </a:r>
          </a:p>
          <a:p>
            <a:pPr algn="ctr"/>
            <a:endParaRPr lang="hr-HR" sz="1000" dirty="0" smtClean="0"/>
          </a:p>
        </p:txBody>
      </p:sp>
      <p:sp>
        <p:nvSpPr>
          <p:cNvPr id="6" name="Down Arrow 5"/>
          <p:cNvSpPr/>
          <p:nvPr/>
        </p:nvSpPr>
        <p:spPr>
          <a:xfrm>
            <a:off x="2555776" y="299695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7" name="Down Arrow 6"/>
          <p:cNvSpPr/>
          <p:nvPr/>
        </p:nvSpPr>
        <p:spPr>
          <a:xfrm rot="2802073">
            <a:off x="4139952" y="429309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8" name="Rectangle 7"/>
          <p:cNvSpPr/>
          <p:nvPr/>
        </p:nvSpPr>
        <p:spPr>
          <a:xfrm>
            <a:off x="554936" y="4509120"/>
            <a:ext cx="3187784" cy="13399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7" indent="0" algn="ctr">
              <a:buNone/>
            </a:pPr>
            <a:r>
              <a:rPr lang="pl-PL" sz="1000" dirty="0"/>
              <a:t>SUD ĆE TU STRANKU POZVATI DA PODNESE DOKAZ, </a:t>
            </a:r>
            <a:r>
              <a:rPr lang="pl-PL" sz="1000" dirty="0" smtClean="0"/>
              <a:t>OSTAVLJAJUĆI </a:t>
            </a:r>
            <a:r>
              <a:rPr lang="pl-PL" sz="1000" dirty="0"/>
              <a:t>JOJ ZA TO ODREĐENI </a:t>
            </a:r>
            <a:r>
              <a:rPr lang="pl-PL" sz="1000" dirty="0" smtClean="0"/>
              <a:t>ROK</a:t>
            </a:r>
          </a:p>
          <a:p>
            <a:pPr marL="109537" indent="0" algn="ctr">
              <a:buNone/>
            </a:pPr>
            <a:endParaRPr lang="pl-PL" sz="1000" dirty="0"/>
          </a:p>
          <a:p>
            <a:pPr marL="109537" indent="0" algn="ctr">
              <a:buNone/>
            </a:pPr>
            <a:r>
              <a:rPr lang="pl-PL" sz="1000" dirty="0" smtClean="0"/>
              <a:t>PROTIV ODLUKE SUDA NIJE DOPUŠTENA POSEBNA ŽALBA</a:t>
            </a:r>
            <a:endParaRPr lang="pl-PL" sz="1000" dirty="0"/>
          </a:p>
          <a:p>
            <a:pPr algn="ctr"/>
            <a:endParaRPr lang="hr-HR" dirty="0"/>
          </a:p>
        </p:txBody>
      </p:sp>
    </p:spTree>
    <p:extLst>
      <p:ext uri="{BB962C8B-B14F-4D97-AF65-F5344CB8AC3E}">
        <p14:creationId xmlns:p14="http://schemas.microsoft.com/office/powerpoint/2010/main" val="1753470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ClrTx/>
              <a:buFont typeface="Wingdings" pitchFamily="2" charset="2"/>
              <a:buChar char="Ø"/>
            </a:pPr>
            <a:r>
              <a:rPr lang="hr-HR" dirty="0" smtClean="0"/>
              <a:t>k</a:t>
            </a:r>
            <a:r>
              <a:rPr lang="vi-VN" dirty="0" smtClean="0"/>
              <a:t>ada </a:t>
            </a:r>
            <a:r>
              <a:rPr lang="vi-VN" dirty="0"/>
              <a:t>stranka </a:t>
            </a:r>
            <a:r>
              <a:rPr lang="vi-VN" dirty="0" smtClean="0"/>
              <a:t>poriče </a:t>
            </a:r>
            <a:r>
              <a:rPr lang="vi-VN" dirty="0"/>
              <a:t>da se dokaz nalazi kod nje ili pod njezinom </a:t>
            </a:r>
            <a:r>
              <a:rPr lang="vi-VN" dirty="0" smtClean="0"/>
              <a:t>kontrolom</a:t>
            </a:r>
            <a:r>
              <a:rPr lang="hr-HR" dirty="0" smtClean="0"/>
              <a:t> </a:t>
            </a:r>
            <a:r>
              <a:rPr lang="vi-VN" dirty="0" smtClean="0"/>
              <a:t>sud </a:t>
            </a:r>
            <a:r>
              <a:rPr lang="vi-VN" dirty="0"/>
              <a:t>može radi utvrđivanja te činjenice izvoditi </a:t>
            </a:r>
            <a:r>
              <a:rPr lang="vi-VN" dirty="0" smtClean="0"/>
              <a:t>dokaze</a:t>
            </a:r>
            <a:endParaRPr lang="hr-HR" dirty="0" smtClean="0"/>
          </a:p>
          <a:p>
            <a:pPr marL="109537" indent="0">
              <a:buNone/>
            </a:pPr>
            <a:endParaRPr lang="vi-VN" dirty="0"/>
          </a:p>
          <a:p>
            <a:pPr>
              <a:buClrTx/>
              <a:buFont typeface="Wingdings" pitchFamily="2" charset="2"/>
              <a:buChar char="Ø"/>
            </a:pPr>
            <a:r>
              <a:rPr lang="hr-HR" dirty="0"/>
              <a:t>u</a:t>
            </a:r>
            <a:r>
              <a:rPr lang="vi-VN" dirty="0" smtClean="0"/>
              <a:t> </a:t>
            </a:r>
            <a:r>
              <a:rPr lang="vi-VN" dirty="0"/>
              <a:t>pogledu prava stranke da uskrati podnošenje dokaza na odgovarajući se način primjenjuju odredbe iz Zakona o parničnom postupku o pravu na uskratu </a:t>
            </a:r>
            <a:r>
              <a:rPr lang="vi-VN" dirty="0" smtClean="0"/>
              <a:t>svjedočenja</a:t>
            </a:r>
            <a:endParaRPr lang="hr-HR" dirty="0" smtClean="0"/>
          </a:p>
          <a:p>
            <a:pPr>
              <a:buClrTx/>
              <a:buFont typeface="Wingdings" pitchFamily="2" charset="2"/>
              <a:buChar char="Ø"/>
            </a:pPr>
            <a:endParaRPr lang="vi-VN" dirty="0"/>
          </a:p>
          <a:p>
            <a:pPr>
              <a:buClrTx/>
              <a:buFont typeface="Wingdings" pitchFamily="2" charset="2"/>
              <a:buChar char="Ø"/>
            </a:pPr>
            <a:r>
              <a:rPr lang="hr-HR" dirty="0"/>
              <a:t>s</a:t>
            </a:r>
            <a:r>
              <a:rPr lang="vi-VN" dirty="0" smtClean="0"/>
              <a:t>ud </a:t>
            </a:r>
            <a:r>
              <a:rPr lang="vi-VN" dirty="0"/>
              <a:t>će, s obzirom na sve okolnosti, po svom vlastitom uvjerenju cijeniti od kakva je značenja to što stranka kod koje se dokaz nalazi neće postupiti po rješenju suda kojim joj se nalaže da podnese dokaz ili protivno uvjerenju suda poriče da se dokaz nalazi kod </a:t>
            </a:r>
            <a:r>
              <a:rPr lang="vi-VN" dirty="0" smtClean="0"/>
              <a:t>nje</a:t>
            </a:r>
            <a:endParaRPr lang="hr-HR" dirty="0" smtClean="0"/>
          </a:p>
          <a:p>
            <a:pPr>
              <a:buClrTx/>
              <a:buFont typeface="Wingdings" pitchFamily="2" charset="2"/>
              <a:buChar char="Ø"/>
            </a:pPr>
            <a:r>
              <a:rPr lang="hr-HR" dirty="0" smtClean="0"/>
              <a:t>postupak zbog povrede prava iz Zakona je HITAN, primjena Ovršnog zakona i Zakona oparničnom postupku</a:t>
            </a:r>
          </a:p>
          <a:p>
            <a:pPr marL="109537" indent="0">
              <a:buClrTx/>
              <a:buNone/>
            </a:pPr>
            <a:endParaRPr lang="hr-HR" dirty="0" smtClean="0"/>
          </a:p>
          <a:p>
            <a:pPr>
              <a:buClrTx/>
              <a:buFont typeface="Wingdings" pitchFamily="2" charset="2"/>
              <a:buChar char="Ø"/>
            </a:pPr>
            <a:endParaRPr lang="vi-VN" dirty="0"/>
          </a:p>
          <a:p>
            <a:pPr marL="109537" indent="0">
              <a:buNone/>
            </a:pPr>
            <a:endParaRPr lang="hr-HR"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scene3d>
              <a:camera prst="orthographicFront"/>
              <a:lightRig rig="soft" dir="t"/>
            </a:scene3d>
            <a:sp3d prstMaterial="softEdge">
              <a:bevelT w="25400" h="25400"/>
            </a:sp3d>
          </a:bodyPr>
          <a:lstStyle/>
          <a:p>
            <a:pPr algn="ctr"/>
            <a:r>
              <a:rPr lang="hr-HR" sz="3600" dirty="0" smtClean="0"/>
              <a:t>Pribavljanje dokaza</a:t>
            </a:r>
            <a:endParaRPr lang="hr-HR" sz="3600" dirty="0"/>
          </a:p>
        </p:txBody>
      </p:sp>
    </p:spTree>
    <p:extLst>
      <p:ext uri="{BB962C8B-B14F-4D97-AF65-F5344CB8AC3E}">
        <p14:creationId xmlns:p14="http://schemas.microsoft.com/office/powerpoint/2010/main" val="38808284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537" indent="0">
              <a:buClrTx/>
              <a:buNone/>
            </a:pPr>
            <a:r>
              <a:rPr lang="hr-HR" dirty="0" smtClean="0"/>
              <a:t>n</a:t>
            </a:r>
            <a:r>
              <a:rPr lang="vi-VN" dirty="0" smtClean="0"/>
              <a:t>a </a:t>
            </a:r>
            <a:r>
              <a:rPr lang="vi-VN" dirty="0"/>
              <a:t>zahtjev </a:t>
            </a:r>
            <a:endParaRPr lang="hr-HR" dirty="0" smtClean="0"/>
          </a:p>
          <a:p>
            <a:pPr>
              <a:buClrTx/>
              <a:buFont typeface="Wingdings" pitchFamily="2" charset="2"/>
              <a:buChar char="Ø"/>
            </a:pPr>
            <a:r>
              <a:rPr lang="vi-VN" dirty="0" smtClean="0"/>
              <a:t>nositelja </a:t>
            </a:r>
            <a:r>
              <a:rPr lang="vi-VN" dirty="0"/>
              <a:t>autorskog </a:t>
            </a:r>
            <a:r>
              <a:rPr lang="vi-VN" dirty="0" smtClean="0"/>
              <a:t>prava</a:t>
            </a:r>
            <a:endParaRPr lang="hr-HR" dirty="0" smtClean="0"/>
          </a:p>
          <a:p>
            <a:pPr>
              <a:buClrTx/>
              <a:buFont typeface="Wingdings" pitchFamily="2" charset="2"/>
              <a:buChar char="Ø"/>
            </a:pPr>
            <a:r>
              <a:rPr lang="vi-VN" dirty="0" smtClean="0"/>
              <a:t> </a:t>
            </a:r>
            <a:r>
              <a:rPr lang="hr-HR" dirty="0" smtClean="0"/>
              <a:t>nositelja s</a:t>
            </a:r>
            <a:r>
              <a:rPr lang="vi-VN" dirty="0" smtClean="0"/>
              <a:t>rodnog </a:t>
            </a:r>
            <a:r>
              <a:rPr lang="vi-VN" dirty="0"/>
              <a:t>prava ili </a:t>
            </a:r>
            <a:endParaRPr lang="hr-HR" dirty="0" smtClean="0"/>
          </a:p>
          <a:p>
            <a:pPr>
              <a:buClrTx/>
              <a:buFont typeface="Wingdings" pitchFamily="2" charset="2"/>
              <a:buChar char="Ø"/>
            </a:pPr>
            <a:r>
              <a:rPr lang="vi-VN" dirty="0" smtClean="0"/>
              <a:t>udruge </a:t>
            </a:r>
            <a:r>
              <a:rPr lang="vi-VN" dirty="0"/>
              <a:t>za kolektivno ostvarivanje </a:t>
            </a:r>
            <a:r>
              <a:rPr lang="vi-VN" dirty="0" smtClean="0"/>
              <a:t>prava</a:t>
            </a:r>
            <a:endParaRPr lang="hr-HR" dirty="0" smtClean="0"/>
          </a:p>
          <a:p>
            <a:pPr>
              <a:buClrTx/>
              <a:buFont typeface="Wingdings" pitchFamily="2" charset="2"/>
              <a:buChar char="Ø"/>
            </a:pPr>
            <a:endParaRPr lang="hr-HR" dirty="0" smtClean="0"/>
          </a:p>
          <a:p>
            <a:pPr>
              <a:buClrTx/>
              <a:buFont typeface="Wingdings" pitchFamily="2" charset="2"/>
              <a:buChar char="Ø"/>
            </a:pPr>
            <a:r>
              <a:rPr lang="hr-HR" dirty="0"/>
              <a:t>a</a:t>
            </a:r>
            <a:r>
              <a:rPr lang="hr-HR" dirty="0" smtClean="0"/>
              <a:t>ko </a:t>
            </a:r>
            <a:r>
              <a:rPr lang="vi-VN" dirty="0" smtClean="0"/>
              <a:t>učine </a:t>
            </a:r>
            <a:r>
              <a:rPr lang="vi-VN" dirty="0"/>
              <a:t>vjerojatnim da bi uvozom, izvozom, odnosno prelaskom preko granične crte određene robe bila </a:t>
            </a:r>
            <a:r>
              <a:rPr lang="vi-VN" dirty="0" smtClean="0"/>
              <a:t>učinjena </a:t>
            </a:r>
            <a:r>
              <a:rPr lang="vi-VN" dirty="0"/>
              <a:t>povreda </a:t>
            </a:r>
            <a:r>
              <a:rPr lang="vi-VN" dirty="0" smtClean="0"/>
              <a:t>prava</a:t>
            </a:r>
            <a:endParaRPr lang="hr-HR" dirty="0" smtClean="0"/>
          </a:p>
          <a:p>
            <a:pPr>
              <a:buClrTx/>
              <a:buFont typeface="Wingdings" pitchFamily="2" charset="2"/>
              <a:buChar char="Ø"/>
            </a:pPr>
            <a:endParaRPr lang="hr-HR" dirty="0" smtClean="0"/>
          </a:p>
          <a:p>
            <a:pPr>
              <a:buClrTx/>
              <a:buFont typeface="Wingdings" pitchFamily="2" charset="2"/>
              <a:buChar char="Ø"/>
            </a:pPr>
            <a:r>
              <a:rPr lang="vi-VN" dirty="0" smtClean="0"/>
              <a:t>carinski </a:t>
            </a:r>
            <a:r>
              <a:rPr lang="vi-VN" dirty="0"/>
              <a:t>će organi poduzeti odgovarajuće mjere u skladu s posebnim carinskim propisima kojima se uređuje postupanje s robom kojom se čini povreda prava intelektualnog vlasništva.</a:t>
            </a:r>
            <a:endParaRPr lang="hr-HR"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cene3d>
              <a:camera prst="orthographicFront"/>
              <a:lightRig rig="soft" dir="t"/>
            </a:scene3d>
            <a:sp3d prstMaterial="softEdge">
              <a:bevelT w="25400" h="25400"/>
            </a:sp3d>
          </a:bodyPr>
          <a:lstStyle/>
          <a:p>
            <a:pPr algn="ctr"/>
            <a:r>
              <a:rPr lang="hr-HR" dirty="0" smtClean="0"/>
              <a:t>Carinske mjere</a:t>
            </a:r>
            <a:endParaRPr lang="hr-HR" dirty="0"/>
          </a:p>
        </p:txBody>
      </p:sp>
    </p:spTree>
    <p:extLst>
      <p:ext uri="{BB962C8B-B14F-4D97-AF65-F5344CB8AC3E}">
        <p14:creationId xmlns:p14="http://schemas.microsoft.com/office/powerpoint/2010/main" val="3677333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a:buClrTx/>
              <a:buFont typeface="Wingdings" pitchFamily="2" charset="2"/>
              <a:buChar char="Ø"/>
            </a:pPr>
            <a:r>
              <a:rPr lang="hr-HR" dirty="0"/>
              <a:t>n</a:t>
            </a:r>
            <a:r>
              <a:rPr lang="vi-VN" dirty="0" smtClean="0"/>
              <a:t>ositelj </a:t>
            </a:r>
            <a:r>
              <a:rPr lang="vi-VN" dirty="0"/>
              <a:t>prava </a:t>
            </a:r>
            <a:r>
              <a:rPr lang="vi-VN" dirty="0" smtClean="0"/>
              <a:t>koji </a:t>
            </a:r>
            <a:r>
              <a:rPr lang="vi-VN" dirty="0"/>
              <a:t>je pokrenuo parnični postupak za zaštitu prava u slučaju povrede </a:t>
            </a:r>
            <a:r>
              <a:rPr lang="vi-VN" dirty="0" smtClean="0"/>
              <a:t>može zahtijevati</a:t>
            </a:r>
            <a:r>
              <a:rPr lang="hr-HR" dirty="0"/>
              <a:t> </a:t>
            </a:r>
            <a:r>
              <a:rPr lang="vi-VN" dirty="0" smtClean="0"/>
              <a:t>dostavu </a:t>
            </a:r>
            <a:r>
              <a:rPr lang="vi-VN" dirty="0"/>
              <a:t>podataka o podrijetlu i distribucijskim kanalima robe ili usluga kojima se povređuje njegovo </a:t>
            </a:r>
            <a:r>
              <a:rPr lang="vi-VN" dirty="0" smtClean="0"/>
              <a:t>pravo</a:t>
            </a:r>
            <a:endParaRPr lang="hr-HR" dirty="0" smtClean="0"/>
          </a:p>
          <a:p>
            <a:pPr>
              <a:buClrTx/>
              <a:buFont typeface="Wingdings" pitchFamily="2" charset="2"/>
              <a:buChar char="Ø"/>
            </a:pPr>
            <a:endParaRPr lang="vi-VN" dirty="0"/>
          </a:p>
          <a:p>
            <a:pPr>
              <a:buClrTx/>
              <a:buFont typeface="Wingdings" pitchFamily="2" charset="2"/>
              <a:buChar char="Ø"/>
            </a:pPr>
            <a:r>
              <a:rPr lang="vi-VN" dirty="0"/>
              <a:t> </a:t>
            </a:r>
            <a:r>
              <a:rPr lang="hr-HR" dirty="0"/>
              <a:t>z</a:t>
            </a:r>
            <a:r>
              <a:rPr lang="vi-VN" dirty="0" smtClean="0"/>
              <a:t>ahtjev se </a:t>
            </a:r>
            <a:r>
              <a:rPr lang="vi-VN" dirty="0"/>
              <a:t>može postaviti u obliku tužbe ili privremene mjere </a:t>
            </a:r>
            <a:endParaRPr lang="hr-HR" dirty="0" smtClean="0"/>
          </a:p>
          <a:p>
            <a:pPr>
              <a:buClrTx/>
              <a:buFont typeface="Wingdings" pitchFamily="2" charset="2"/>
              <a:buChar char="Ø"/>
            </a:pPr>
            <a:r>
              <a:rPr lang="hr-HR" dirty="0" smtClean="0"/>
              <a:t>z</a:t>
            </a:r>
            <a:r>
              <a:rPr lang="vi-VN" dirty="0" smtClean="0"/>
              <a:t>ahtjev  </a:t>
            </a:r>
            <a:r>
              <a:rPr lang="vi-VN" dirty="0"/>
              <a:t>se može  postaviti  i kao  prvi  zahtjev u stupnjevitoj  tužbi,  ako je osoba protiv koje se postavlja tuženik i u glavnom </a:t>
            </a:r>
            <a:r>
              <a:rPr lang="vi-VN" dirty="0" smtClean="0"/>
              <a:t>zahtjevu</a:t>
            </a:r>
            <a:endParaRPr lang="hr-HR" dirty="0" smtClean="0"/>
          </a:p>
          <a:p>
            <a:pPr>
              <a:buClrTx/>
              <a:buFont typeface="Wingdings" pitchFamily="2" charset="2"/>
              <a:buChar char="Ø"/>
            </a:pPr>
            <a:endParaRPr lang="hr-HR" dirty="0" smtClean="0"/>
          </a:p>
          <a:p>
            <a:pPr>
              <a:buClrTx/>
              <a:buFont typeface="Wingdings" pitchFamily="2" charset="2"/>
              <a:buChar char="Ø"/>
            </a:pPr>
            <a:r>
              <a:rPr lang="hr-HR" dirty="0"/>
              <a:t>p</a:t>
            </a:r>
            <a:r>
              <a:rPr lang="hr-HR" dirty="0" smtClean="0"/>
              <a:t>asivno legitimirane osobe nabrojane u Zakonu</a:t>
            </a:r>
          </a:p>
          <a:p>
            <a:pPr>
              <a:buClrTx/>
              <a:buFont typeface="Wingdings" pitchFamily="2" charset="2"/>
              <a:buChar char="Ø"/>
            </a:pPr>
            <a:endParaRPr lang="hr-HR" dirty="0" smtClean="0"/>
          </a:p>
          <a:p>
            <a:pPr>
              <a:buClrTx/>
              <a:buFont typeface="Wingdings" pitchFamily="2" charset="2"/>
              <a:buChar char="Ø"/>
            </a:pPr>
            <a:r>
              <a:rPr lang="hr-HR" dirty="0"/>
              <a:t>a</a:t>
            </a:r>
            <a:r>
              <a:rPr lang="vi-VN" dirty="0" smtClean="0"/>
              <a:t>ko </a:t>
            </a:r>
            <a:r>
              <a:rPr lang="vi-VN" dirty="0"/>
              <a:t>odbije dostavu podataka bez opravdanog razloga, odgovara za štetu u skladu s odredbama Zakona o obveznim </a:t>
            </a:r>
            <a:r>
              <a:rPr lang="vi-VN" dirty="0" smtClean="0"/>
              <a:t>odnosima</a:t>
            </a:r>
            <a:endParaRPr lang="hr-HR" dirty="0" smtClean="0"/>
          </a:p>
          <a:p>
            <a:pPr>
              <a:buClrTx/>
              <a:buFont typeface="Wingdings" pitchFamily="2" charset="2"/>
              <a:buChar char="Ø"/>
            </a:pPr>
            <a:r>
              <a:rPr lang="hr-HR" dirty="0"/>
              <a:t>n</a:t>
            </a:r>
            <a:r>
              <a:rPr lang="hr-HR" dirty="0" smtClean="0"/>
              <a:t>isu isključene odredbe</a:t>
            </a:r>
            <a:r>
              <a:rPr lang="vi-VN" dirty="0" smtClean="0"/>
              <a:t> </a:t>
            </a:r>
            <a:r>
              <a:rPr lang="vi-VN" dirty="0"/>
              <a:t>o načinu korištenja povjerljivih podataka u građanskim i kaznenim postupcima, </a:t>
            </a:r>
            <a:r>
              <a:rPr lang="hr-HR" dirty="0" smtClean="0"/>
              <a:t>odredbe </a:t>
            </a:r>
            <a:r>
              <a:rPr lang="vi-VN" dirty="0" smtClean="0"/>
              <a:t>kojima </a:t>
            </a:r>
            <a:r>
              <a:rPr lang="vi-VN" dirty="0"/>
              <a:t>se uređuje odgovornost za zlouporabu prava na dobivanje podataka, te </a:t>
            </a:r>
            <a:r>
              <a:rPr lang="hr-HR" dirty="0" smtClean="0"/>
              <a:t>odredbe </a:t>
            </a:r>
            <a:r>
              <a:rPr lang="vi-VN" dirty="0" smtClean="0"/>
              <a:t>kojima </a:t>
            </a:r>
            <a:r>
              <a:rPr lang="vi-VN" dirty="0"/>
              <a:t>se uređuje obrada i zaštita osobnih </a:t>
            </a:r>
            <a:r>
              <a:rPr lang="vi-VN" dirty="0" smtClean="0"/>
              <a:t>podataka</a:t>
            </a:r>
            <a:endParaRPr lang="hr-HR" dirty="0" smtClean="0"/>
          </a:p>
          <a:p>
            <a:pPr>
              <a:buClrTx/>
              <a:buFont typeface="Wingdings" pitchFamily="2" charset="2"/>
              <a:buChar char="Ø"/>
            </a:pPr>
            <a:r>
              <a:rPr lang="hr-HR" dirty="0"/>
              <a:t>s</a:t>
            </a:r>
            <a:r>
              <a:rPr lang="hr-HR" dirty="0" smtClean="0"/>
              <a:t>ve navedeno je bez utjecaja na odredbe Zakona kojima se uređuje pribavljanje dokaza –privremene mjere za osiguranje dokaza (članak 185a) i pribavljanje dokaza tijekom parničnoga postupka (članak 185b)</a:t>
            </a:r>
          </a:p>
          <a:p>
            <a:pPr>
              <a:buClrTx/>
              <a:buFont typeface="Wingdings" pitchFamily="2" charset="2"/>
              <a:buChar char="Ø"/>
            </a:pPr>
            <a:endParaRPr lang="vi-VN" dirty="0"/>
          </a:p>
          <a:p>
            <a:pPr marL="109537" indent="0">
              <a:buNone/>
            </a:pPr>
            <a:endParaRPr lang="hr-HR" dirty="0"/>
          </a:p>
        </p:txBody>
      </p:sp>
      <p:sp>
        <p:nvSpPr>
          <p:cNvPr id="4" name="Title 3"/>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cene3d>
              <a:camera prst="orthographicFront"/>
              <a:lightRig rig="soft" dir="t"/>
            </a:scene3d>
            <a:sp3d prstMaterial="softEdge">
              <a:bevelT w="25400" h="25400"/>
            </a:sp3d>
          </a:bodyPr>
          <a:lstStyle/>
          <a:p>
            <a:pPr algn="ctr"/>
            <a:r>
              <a:rPr lang="hr-HR" dirty="0" smtClean="0"/>
              <a:t>Zahtjev za dostavom podataka</a:t>
            </a:r>
            <a:endParaRPr lang="hr-HR" dirty="0"/>
          </a:p>
        </p:txBody>
      </p:sp>
    </p:spTree>
    <p:extLst>
      <p:ext uri="{BB962C8B-B14F-4D97-AF65-F5344CB8AC3E}">
        <p14:creationId xmlns:p14="http://schemas.microsoft.com/office/powerpoint/2010/main" val="2365790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cene3d>
              <a:camera prst="orthographicFront"/>
              <a:lightRig rig="soft" dir="t"/>
            </a:scene3d>
            <a:sp3d prstMaterial="softEdge">
              <a:bevelT w="0" h="0"/>
            </a:sp3d>
          </a:bodyPr>
          <a:lstStyle/>
          <a:p>
            <a:endParaRPr lang="en-GB" dirty="0"/>
          </a:p>
        </p:txBody>
      </p:sp>
      <p:sp>
        <p:nvSpPr>
          <p:cNvPr id="3" name="Text Placeholder 2"/>
          <p:cNvSpPr>
            <a:spLocks noGrp="1"/>
          </p:cNvSpPr>
          <p:nvPr>
            <p:ph type="body" idx="2"/>
          </p:nvPr>
        </p:nvSpPr>
        <p:spPr/>
        <p:txBody>
          <a:bodyPr>
            <a:scene3d>
              <a:camera prst="orthographicFront"/>
              <a:lightRig rig="soft" dir="t">
                <a:rot lat="0" lon="0" rev="10800000"/>
              </a:lightRig>
            </a:scene3d>
            <a:sp3d>
              <a:bevelT w="27940" h="12700"/>
              <a:contourClr>
                <a:srgbClr val="DDDDDD"/>
              </a:contourClr>
            </a:sp3d>
          </a:bodyPr>
          <a:lstStyle/>
          <a:p>
            <a:r>
              <a:rPr lang="hr-HR" sz="1000" b="1" spc="150" dirty="0" smtClean="0">
                <a:ln w="11430"/>
                <a:solidFill>
                  <a:srgbClr val="F8F8F8"/>
                </a:solidFill>
                <a:effectLst>
                  <a:outerShdw blurRad="25400" algn="tl" rotWithShape="0">
                    <a:srgbClr val="000000">
                      <a:alpha val="43000"/>
                    </a:srgbClr>
                  </a:outerShdw>
                </a:effectLst>
              </a:rPr>
              <a:t>COPYRIGHT ROMANA MATANOVAC VUČKOVIĆ</a:t>
            </a:r>
            <a:endParaRPr lang="en-GB" sz="1000" b="1" spc="150" dirty="0">
              <a:ln w="11430"/>
              <a:solidFill>
                <a:srgbClr val="F8F8F8"/>
              </a:solidFill>
              <a:effectLst>
                <a:outerShdw blurRad="25400" algn="tl" rotWithShape="0">
                  <a:srgbClr val="000000">
                    <a:alpha val="43000"/>
                  </a:srgbClr>
                </a:outerShdw>
              </a:effectLst>
            </a:endParaRPr>
          </a:p>
        </p:txBody>
      </p:sp>
      <p:sp>
        <p:nvSpPr>
          <p:cNvPr id="4" name="Content Placeholder 3"/>
          <p:cNvSpPr>
            <a:spLocks noGrp="1"/>
          </p:cNvSpPr>
          <p:nvPr>
            <p:ph sz="half" idx="1"/>
          </p:nvPr>
        </p:nvSpPr>
        <p:spPr>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lstStyle/>
          <a:p>
            <a:pPr algn="ctr">
              <a:buNone/>
            </a:pPr>
            <a:r>
              <a:rPr lang="hr-HR" dirty="0" smtClean="0"/>
              <a:t>KRAJ</a:t>
            </a:r>
          </a:p>
          <a:p>
            <a:pPr algn="ctr">
              <a:buNone/>
            </a:pPr>
            <a:endParaRPr lang="hr-HR" dirty="0" smtClean="0"/>
          </a:p>
          <a:p>
            <a:pPr algn="ctr">
              <a:buNone/>
            </a:pPr>
            <a:endParaRPr lang="hr-HR" dirty="0" smtClean="0"/>
          </a:p>
          <a:p>
            <a:pPr algn="ctr">
              <a:buNone/>
            </a:pPr>
            <a:endParaRPr lang="hr-HR" dirty="0" smtClean="0"/>
          </a:p>
          <a:p>
            <a:pPr algn="ctr">
              <a:buNone/>
            </a:pPr>
            <a:r>
              <a:rPr lang="hr-HR" dirty="0" smtClean="0"/>
              <a:t>Hvala na pažnji</a:t>
            </a:r>
            <a:endParaRPr lang="en-GB" dirty="0"/>
          </a:p>
        </p:txBody>
      </p:sp>
    </p:spTree>
  </p:cSld>
  <p:clrMapOvr>
    <a:masterClrMapping/>
  </p:clrMapOvr>
  <p:transition spd="med">
    <p:dissolve/>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81138"/>
            <a:ext cx="8147248" cy="4468142"/>
          </a:xfrm>
        </p:spPr>
        <p:txBody>
          <a:bodyPr>
            <a:normAutofit/>
          </a:bodyPr>
          <a:lstStyle/>
          <a:p>
            <a:pPr>
              <a:buClrTx/>
              <a:buFont typeface="Wingdings" pitchFamily="2" charset="2"/>
              <a:buChar char="Ø"/>
            </a:pPr>
            <a:endParaRPr lang="hr-HR" dirty="0" smtClean="0"/>
          </a:p>
          <a:p>
            <a:pPr>
              <a:buClrTx/>
              <a:buFont typeface="Wingdings" pitchFamily="2" charset="2"/>
              <a:buChar char="Ø"/>
            </a:pPr>
            <a:endParaRPr lang="hr-HR" sz="2500" dirty="0"/>
          </a:p>
          <a:p>
            <a:pPr>
              <a:buClrTx/>
              <a:buFont typeface="Wingdings" pitchFamily="2" charset="2"/>
              <a:buChar char="Ø"/>
            </a:pPr>
            <a:endParaRPr lang="hr-HR" sz="2500" dirty="0" smtClean="0"/>
          </a:p>
          <a:p>
            <a:pPr>
              <a:buClrTx/>
              <a:buFont typeface="Wingdings" pitchFamily="2" charset="2"/>
              <a:buChar char="Ø"/>
            </a:pPr>
            <a:endParaRPr lang="hr-HR" sz="2500" dirty="0"/>
          </a:p>
          <a:p>
            <a:pPr marL="109537" indent="0">
              <a:buClrTx/>
              <a:buNone/>
            </a:pPr>
            <a:endParaRPr lang="hr-HR" sz="2500" dirty="0" smtClean="0"/>
          </a:p>
          <a:p>
            <a:pPr marL="109537" indent="0">
              <a:buClrTx/>
              <a:buNone/>
            </a:pPr>
            <a:endParaRPr lang="hr-HR" sz="2500" dirty="0"/>
          </a:p>
          <a:p>
            <a:pPr marL="109537" indent="0">
              <a:buClrTx/>
              <a:buNone/>
            </a:pPr>
            <a:endParaRPr lang="hr-HR" sz="2500" dirty="0" smtClean="0"/>
          </a:p>
          <a:p>
            <a:pPr marL="109537" indent="0">
              <a:buClrTx/>
              <a:buNone/>
            </a:pPr>
            <a:endParaRPr lang="hr-HR" sz="2500" dirty="0"/>
          </a:p>
          <a:p>
            <a:pPr marL="109537" indent="0">
              <a:buClrTx/>
              <a:buNone/>
            </a:pPr>
            <a:endParaRPr lang="hr-HR" sz="2500" dirty="0" smtClean="0"/>
          </a:p>
          <a:p>
            <a:pPr marL="109537" indent="0" algn="ctr">
              <a:buClrTx/>
              <a:buNone/>
            </a:pPr>
            <a:r>
              <a:rPr lang="hr-HR" sz="1000" dirty="0" smtClean="0">
                <a:solidFill>
                  <a:schemeClr val="accent2">
                    <a:lumMod val="75000"/>
                  </a:schemeClr>
                </a:solidFill>
              </a:rPr>
              <a:t>AKO </a:t>
            </a:r>
          </a:p>
          <a:p>
            <a:pPr marL="109537" indent="0" algn="ctr">
              <a:buClrTx/>
              <a:buNone/>
            </a:pPr>
            <a:r>
              <a:rPr lang="hr-HR" sz="1000" dirty="0" smtClean="0">
                <a:solidFill>
                  <a:schemeClr val="accent2">
                    <a:lumMod val="75000"/>
                  </a:schemeClr>
                </a:solidFill>
              </a:rPr>
              <a:t>PROTUPRAVNA POVREDA PRAVA ILI OPASNOST POVREDE PRAVA </a:t>
            </a:r>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scene3d>
              <a:camera prst="orthographicFront"/>
              <a:lightRig rig="soft" dir="t"/>
            </a:scene3d>
            <a:sp3d prstMaterial="softEdge">
              <a:bevelT w="25400" h="25400"/>
            </a:sp3d>
          </a:bodyPr>
          <a:lstStyle/>
          <a:p>
            <a:pPr algn="ctr"/>
            <a:r>
              <a:rPr lang="hr-HR" dirty="0"/>
              <a:t>A</a:t>
            </a:r>
            <a:r>
              <a:rPr lang="hr-HR" dirty="0" smtClean="0"/>
              <a:t>ktivna legitimacija</a:t>
            </a:r>
            <a:endParaRPr lang="hr-HR" dirty="0"/>
          </a:p>
        </p:txBody>
      </p:sp>
      <p:sp>
        <p:nvSpPr>
          <p:cNvPr id="4" name="Oval 3"/>
          <p:cNvSpPr/>
          <p:nvPr/>
        </p:nvSpPr>
        <p:spPr>
          <a:xfrm>
            <a:off x="899591" y="3029570"/>
            <a:ext cx="1775159" cy="1028949"/>
          </a:xfrm>
          <a:prstGeom prst="ellipse">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100" dirty="0" smtClean="0"/>
              <a:t>NOSITELJI</a:t>
            </a:r>
          </a:p>
          <a:p>
            <a:pPr algn="ctr"/>
            <a:r>
              <a:rPr lang="hr-HR" sz="1100" dirty="0" smtClean="0"/>
              <a:t>IZVORNIH/</a:t>
            </a:r>
          </a:p>
          <a:p>
            <a:pPr algn="ctr"/>
            <a:r>
              <a:rPr lang="hr-HR" sz="1100" dirty="0" smtClean="0"/>
              <a:t> IZVEDENIH</a:t>
            </a:r>
          </a:p>
          <a:p>
            <a:pPr algn="ctr"/>
            <a:r>
              <a:rPr lang="hr-HR" sz="1100" dirty="0" smtClean="0"/>
              <a:t>PRAVA</a:t>
            </a:r>
            <a:endParaRPr lang="hr-HR" sz="1100" dirty="0"/>
          </a:p>
        </p:txBody>
      </p:sp>
      <p:sp>
        <p:nvSpPr>
          <p:cNvPr id="5" name="Oval 4"/>
          <p:cNvSpPr/>
          <p:nvPr/>
        </p:nvSpPr>
        <p:spPr>
          <a:xfrm>
            <a:off x="3153765" y="4024698"/>
            <a:ext cx="1512168" cy="684988"/>
          </a:xfrm>
          <a:prstGeom prst="ellipse">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100" dirty="0" smtClean="0"/>
              <a:t>NASLJEDNICI</a:t>
            </a:r>
            <a:endParaRPr lang="hr-HR" sz="1100" dirty="0"/>
          </a:p>
        </p:txBody>
      </p:sp>
      <p:sp>
        <p:nvSpPr>
          <p:cNvPr id="6" name="Oval 5"/>
          <p:cNvSpPr/>
          <p:nvPr/>
        </p:nvSpPr>
        <p:spPr>
          <a:xfrm>
            <a:off x="5319902" y="3958189"/>
            <a:ext cx="1556353" cy="751497"/>
          </a:xfrm>
          <a:prstGeom prst="ellipse">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100" dirty="0" smtClean="0"/>
              <a:t>PRAVNI SLJEDNICI</a:t>
            </a:r>
            <a:endParaRPr lang="hr-HR" sz="1100" dirty="0"/>
          </a:p>
        </p:txBody>
      </p:sp>
      <p:sp>
        <p:nvSpPr>
          <p:cNvPr id="8" name="Rectangle 7"/>
          <p:cNvSpPr/>
          <p:nvPr/>
        </p:nvSpPr>
        <p:spPr>
          <a:xfrm>
            <a:off x="3551456" y="1892032"/>
            <a:ext cx="2088232" cy="1047280"/>
          </a:xfrm>
          <a:prstGeom prst="rect">
            <a:avLst/>
          </a:prstGeom>
          <a:ln>
            <a:noFill/>
          </a:ln>
          <a:effectLst>
            <a:glow rad="228600">
              <a:schemeClr val="accent1">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AKTIVNO</a:t>
            </a:r>
          </a:p>
          <a:p>
            <a:pPr algn="ctr"/>
            <a:r>
              <a:rPr lang="hr-HR" dirty="0" smtClean="0"/>
              <a:t>LEGITIMIRANI</a:t>
            </a:r>
          </a:p>
          <a:p>
            <a:pPr algn="ctr"/>
            <a:endParaRPr lang="hr-HR" dirty="0" smtClean="0"/>
          </a:p>
        </p:txBody>
      </p:sp>
      <p:sp>
        <p:nvSpPr>
          <p:cNvPr id="9" name="Down Arrow 8"/>
          <p:cNvSpPr/>
          <p:nvPr/>
        </p:nvSpPr>
        <p:spPr>
          <a:xfrm rot="2273123">
            <a:off x="2611446" y="2559863"/>
            <a:ext cx="414646" cy="558132"/>
          </a:xfrm>
          <a:prstGeom prst="down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0" name="Down Arrow 9"/>
          <p:cNvSpPr/>
          <p:nvPr/>
        </p:nvSpPr>
        <p:spPr>
          <a:xfrm>
            <a:off x="3707904" y="3193581"/>
            <a:ext cx="360040" cy="495340"/>
          </a:xfrm>
          <a:prstGeom prst="down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1" name="Down Arrow 10"/>
          <p:cNvSpPr/>
          <p:nvPr/>
        </p:nvSpPr>
        <p:spPr>
          <a:xfrm rot="21203507">
            <a:off x="5445229" y="3138556"/>
            <a:ext cx="388918" cy="546931"/>
          </a:xfrm>
          <a:prstGeom prst="downArrow">
            <a:avLst/>
          </a:prstGeom>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2" name="Right Brace 11"/>
          <p:cNvSpPr/>
          <p:nvPr/>
        </p:nvSpPr>
        <p:spPr>
          <a:xfrm rot="5400000">
            <a:off x="4182817" y="1290087"/>
            <a:ext cx="966230" cy="7056019"/>
          </a:xfrm>
          <a:prstGeom prst="rightBrace">
            <a:avLst>
              <a:gd name="adj1" fmla="val 8333"/>
              <a:gd name="adj2" fmla="val 5028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hr-HR"/>
          </a:p>
        </p:txBody>
      </p:sp>
      <p:sp>
        <p:nvSpPr>
          <p:cNvPr id="13" name="Down Arrow 12"/>
          <p:cNvSpPr/>
          <p:nvPr/>
        </p:nvSpPr>
        <p:spPr>
          <a:xfrm rot="19036866">
            <a:off x="6074287" y="2519942"/>
            <a:ext cx="419214" cy="623266"/>
          </a:xfrm>
          <a:prstGeom prst="down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4" name="Oval 13"/>
          <p:cNvSpPr/>
          <p:nvPr/>
        </p:nvSpPr>
        <p:spPr>
          <a:xfrm>
            <a:off x="6659467" y="3000160"/>
            <a:ext cx="1728192" cy="914400"/>
          </a:xfrm>
          <a:prstGeom prst="ellipse">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100" dirty="0" smtClean="0"/>
              <a:t>UDRUGE ZA KOLEKTIVNO OSTAVRIVANJE PRAVA</a:t>
            </a:r>
            <a:endParaRPr lang="hr-HR" sz="1100" dirty="0"/>
          </a:p>
        </p:txBody>
      </p:sp>
    </p:spTree>
    <p:extLst>
      <p:ext uri="{BB962C8B-B14F-4D97-AF65-F5344CB8AC3E}">
        <p14:creationId xmlns:p14="http://schemas.microsoft.com/office/powerpoint/2010/main" val="2017673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69248159"/>
              </p:ext>
            </p:extLst>
          </p:nvPr>
        </p:nvGraphicFramePr>
        <p:xfrm>
          <a:off x="611560" y="1700808"/>
          <a:ext cx="8039236"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a:scene3d>
              <a:camera prst="orthographicFront"/>
              <a:lightRig rig="soft" dir="t"/>
            </a:scene3d>
            <a:sp3d prstMaterial="softEdge">
              <a:bevelT w="25400" h="25400"/>
            </a:sp3d>
          </a:bodyPr>
          <a:lstStyle/>
          <a:p>
            <a:pPr algn="ctr"/>
            <a:r>
              <a:rPr lang="hr-HR" dirty="0"/>
              <a:t>V</a:t>
            </a:r>
            <a:r>
              <a:rPr lang="hr-HR" dirty="0" smtClean="0"/>
              <a:t>rste tužbenih zahtjeva</a:t>
            </a:r>
            <a:endParaRPr lang="hr-HR" dirty="0"/>
          </a:p>
        </p:txBody>
      </p:sp>
      <p:sp>
        <p:nvSpPr>
          <p:cNvPr id="5" name="Oval 4"/>
          <p:cNvSpPr/>
          <p:nvPr/>
        </p:nvSpPr>
        <p:spPr>
          <a:xfrm>
            <a:off x="3995936" y="3212976"/>
            <a:ext cx="1080120" cy="64807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900" dirty="0" smtClean="0"/>
              <a:t>VRSTE TUŽBENIH</a:t>
            </a:r>
          </a:p>
          <a:p>
            <a:pPr algn="ctr"/>
            <a:r>
              <a:rPr lang="hr-HR" sz="900" dirty="0" smtClean="0"/>
              <a:t>ZAHTJEVA</a:t>
            </a:r>
            <a:endParaRPr lang="hr-HR" sz="900" dirty="0"/>
          </a:p>
        </p:txBody>
      </p:sp>
    </p:spTree>
    <p:extLst>
      <p:ext uri="{BB962C8B-B14F-4D97-AF65-F5344CB8AC3E}">
        <p14:creationId xmlns:p14="http://schemas.microsoft.com/office/powerpoint/2010/main" val="2246283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ClrTx/>
              <a:buFont typeface="Wingdings" pitchFamily="2" charset="2"/>
              <a:buChar char="Ø"/>
            </a:pPr>
            <a:r>
              <a:rPr lang="hr-HR" dirty="0" smtClean="0"/>
              <a:t>više nositelja istog prava može prema trećima zahtijevati zaštitu prava koje je povrijeđeno kao da je njegov jedini nositelj, ako Zakonom o autorskim pravima i srodnim pravima(dalje:Zakon) nije drukčije određeno 	       </a:t>
            </a:r>
            <a:r>
              <a:rPr lang="hr-HR" sz="2000" dirty="0" smtClean="0"/>
              <a:t>SOLIDARNOST NA AKTIVNOJ STRANI</a:t>
            </a:r>
          </a:p>
          <a:p>
            <a:pPr>
              <a:buClrTx/>
              <a:buFont typeface="Wingdings" pitchFamily="2" charset="2"/>
              <a:buChar char="Ø"/>
            </a:pPr>
            <a:endParaRPr lang="hr-HR" sz="2000" dirty="0" smtClean="0"/>
          </a:p>
          <a:p>
            <a:pPr>
              <a:buClrTx/>
              <a:buFont typeface="Wingdings" pitchFamily="2" charset="2"/>
              <a:buChar char="Ø"/>
            </a:pPr>
            <a:r>
              <a:rPr lang="hr-HR" dirty="0"/>
              <a:t>k</a:t>
            </a:r>
            <a:r>
              <a:rPr lang="hr-HR" dirty="0" smtClean="0"/>
              <a:t>ada osoba koja je povrijedila pravo ispuni zahtjev jednog od više nositelja istog prava, njegova obveza prestaje i prema ostalim nositeljima istog prava         </a:t>
            </a:r>
          </a:p>
          <a:p>
            <a:pPr marL="109537" indent="0">
              <a:buClrTx/>
              <a:buNone/>
            </a:pPr>
            <a:r>
              <a:rPr lang="hr-HR" sz="2000" dirty="0" smtClean="0"/>
              <a:t>    SOLIDARNOST NA PASIVNOJ STRANI</a:t>
            </a:r>
          </a:p>
          <a:p>
            <a:pPr>
              <a:buClrTx/>
              <a:buFont typeface="Wingdings" pitchFamily="2" charset="2"/>
              <a:buChar char="Ø"/>
            </a:pPr>
            <a:endParaRPr lang="hr-HR" sz="2000" dirty="0" smtClean="0"/>
          </a:p>
          <a:p>
            <a:pPr>
              <a:buClrTx/>
              <a:buFont typeface="Wingdings" pitchFamily="2" charset="2"/>
              <a:buChar char="Ø"/>
            </a:pPr>
            <a:r>
              <a:rPr lang="hr-HR" dirty="0"/>
              <a:t>a</a:t>
            </a:r>
            <a:r>
              <a:rPr lang="hr-HR" dirty="0" smtClean="0"/>
              <a:t>ko više osoba povrijedi zajedničkim djelovanjem neko od prava njihova je odgovornost solidarna</a:t>
            </a:r>
          </a:p>
          <a:p>
            <a:pPr>
              <a:buClrTx/>
              <a:buFont typeface="Wingdings" pitchFamily="2" charset="2"/>
              <a:buChar char="Ø"/>
            </a:pPr>
            <a:endParaRPr lang="hr-HR" dirty="0" smtClean="0"/>
          </a:p>
          <a:p>
            <a:pPr>
              <a:buClrTx/>
              <a:buFont typeface="Wingdings" pitchFamily="2" charset="2"/>
              <a:buChar char="Ø"/>
            </a:pPr>
            <a:r>
              <a:rPr lang="hr-HR" dirty="0"/>
              <a:t>n</a:t>
            </a:r>
            <a:r>
              <a:rPr lang="hr-HR" dirty="0" smtClean="0"/>
              <a:t>ositelji istog prava smatraju se jedinstvenim supraničarima</a:t>
            </a:r>
            <a:endParaRPr lang="hr-HR" dirty="0"/>
          </a:p>
        </p:txBody>
      </p:sp>
      <p:sp>
        <p:nvSpPr>
          <p:cNvPr id="7" name="Right Arrow 6"/>
          <p:cNvSpPr/>
          <p:nvPr/>
        </p:nvSpPr>
        <p:spPr>
          <a:xfrm>
            <a:off x="6876256" y="2289840"/>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8" name="Right Arrow 7"/>
          <p:cNvSpPr/>
          <p:nvPr/>
        </p:nvSpPr>
        <p:spPr>
          <a:xfrm>
            <a:off x="5940152" y="3536176"/>
            <a:ext cx="576064" cy="2598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9" name="Title 8"/>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Solidarnost na aktivnoj i pasivnoj strani</a:t>
            </a:r>
            <a:endParaRPr lang="hr-HR" dirty="0"/>
          </a:p>
        </p:txBody>
      </p:sp>
    </p:spTree>
    <p:extLst>
      <p:ext uri="{BB962C8B-B14F-4D97-AF65-F5344CB8AC3E}">
        <p14:creationId xmlns:p14="http://schemas.microsoft.com/office/powerpoint/2010/main" val="366898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Tx/>
              <a:buFont typeface="Wingdings" pitchFamily="2" charset="2"/>
              <a:buChar char="Ø"/>
            </a:pPr>
            <a:r>
              <a:rPr lang="hr-HR" dirty="0"/>
              <a:t>u</a:t>
            </a:r>
            <a:r>
              <a:rPr lang="hr-HR" dirty="0" smtClean="0"/>
              <a:t>druge ovlaštene za kolektivno ostvarivanje prava ovlaštene su u svoje ime pokretati i voditi sudske i upravne postupke za zaštitu onih prava koja ovlašteno kolektivno ostvaruju</a:t>
            </a:r>
          </a:p>
          <a:p>
            <a:pPr marL="109537" indent="0">
              <a:buNone/>
            </a:pPr>
            <a:endParaRPr lang="hr-HR" dirty="0" smtClean="0"/>
          </a:p>
          <a:p>
            <a:endParaRPr lang="hr-HR"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Zaštita prava koja se ostavruju kolektivno</a:t>
            </a:r>
            <a:endParaRPr lang="hr-HR" dirty="0"/>
          </a:p>
        </p:txBody>
      </p:sp>
    </p:spTree>
    <p:extLst>
      <p:ext uri="{BB962C8B-B14F-4D97-AF65-F5344CB8AC3E}">
        <p14:creationId xmlns:p14="http://schemas.microsoft.com/office/powerpoint/2010/main" val="3680119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15616" y="1916832"/>
            <a:ext cx="7571184" cy="3816424"/>
          </a:xfrm>
        </p:spPr>
        <p:txBody>
          <a:bodyPr/>
          <a:lstStyle/>
          <a:p>
            <a:pPr marL="109537" indent="0">
              <a:buNone/>
            </a:pPr>
            <a:endParaRPr lang="hr-HR" dirty="0" smtClean="0"/>
          </a:p>
          <a:p>
            <a:pPr marL="109537" indent="0">
              <a:buNone/>
            </a:pPr>
            <a:endParaRPr lang="hr-HR" dirty="0"/>
          </a:p>
          <a:p>
            <a:pPr marL="109537" indent="0">
              <a:buNone/>
            </a:pPr>
            <a:endParaRPr lang="hr-HR" dirty="0" smtClean="0"/>
          </a:p>
          <a:p>
            <a:pPr marL="109537" indent="0">
              <a:buNone/>
            </a:pPr>
            <a:endParaRPr lang="hr-HR" dirty="0"/>
          </a:p>
          <a:p>
            <a:pPr marL="109537" indent="0">
              <a:buNone/>
            </a:pPr>
            <a:endParaRPr lang="hr-HR" dirty="0" smtClean="0"/>
          </a:p>
          <a:p>
            <a:pPr marL="109537" indent="0">
              <a:buNone/>
            </a:pPr>
            <a:endParaRPr lang="hr-HR" dirty="0"/>
          </a:p>
          <a:p>
            <a:pPr marL="109537" indent="0">
              <a:buNone/>
            </a:pPr>
            <a:endParaRPr lang="hr-HR" dirty="0" smtClean="0"/>
          </a:p>
        </p:txBody>
      </p:sp>
      <p:sp>
        <p:nvSpPr>
          <p:cNvPr id="3" name="Title 2"/>
          <p:cNvSpPr>
            <a:spLocks noGrp="1"/>
          </p:cNvSpPr>
          <p:nvPr>
            <p:ph type="title"/>
          </p:nvPr>
        </p:nvSpPr>
        <p:spPr>
          <a:xfrm>
            <a:off x="457200" y="274638"/>
            <a:ext cx="8229600" cy="1498178"/>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scene3d>
              <a:camera prst="orthographicFront"/>
              <a:lightRig rig="soft" dir="t"/>
            </a:scene3d>
            <a:sp3d prstMaterial="softEdge">
              <a:bevelT w="25400" h="25400"/>
            </a:sp3d>
          </a:bodyPr>
          <a:lstStyle/>
          <a:p>
            <a:pPr algn="ctr"/>
            <a:r>
              <a:rPr lang="hr-HR" sz="3600" dirty="0" smtClean="0"/>
              <a:t>Izvođenje dokaza</a:t>
            </a:r>
            <a:br>
              <a:rPr lang="hr-HR" sz="3600" dirty="0" smtClean="0"/>
            </a:br>
            <a:r>
              <a:rPr lang="hr-HR" sz="3600" dirty="0" smtClean="0"/>
              <a:t>-udruge za kolektivno ostavrivanje prava-</a:t>
            </a:r>
            <a:endParaRPr lang="hr-HR" sz="3600" dirty="0"/>
          </a:p>
        </p:txBody>
      </p:sp>
      <p:sp>
        <p:nvSpPr>
          <p:cNvPr id="4" name="Rectangle 3"/>
          <p:cNvSpPr/>
          <p:nvPr/>
        </p:nvSpPr>
        <p:spPr>
          <a:xfrm>
            <a:off x="3131840" y="2091276"/>
            <a:ext cx="2304256" cy="13464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600" dirty="0" smtClean="0"/>
              <a:t>UDRUGA DOKAZUJE POVREDU PRAVA</a:t>
            </a:r>
          </a:p>
          <a:p>
            <a:pPr algn="ctr"/>
            <a:r>
              <a:rPr lang="hr-HR" sz="1600" dirty="0" smtClean="0">
                <a:solidFill>
                  <a:schemeClr val="bg1">
                    <a:lumMod val="65000"/>
                    <a:lumOff val="35000"/>
                  </a:schemeClr>
                </a:solidFill>
              </a:rPr>
              <a:t> </a:t>
            </a:r>
            <a:r>
              <a:rPr lang="hr-HR" sz="1000" dirty="0" smtClean="0">
                <a:solidFill>
                  <a:schemeClr val="bg1">
                    <a:lumMod val="65000"/>
                    <a:lumOff val="35000"/>
                  </a:schemeClr>
                </a:solidFill>
              </a:rPr>
              <a:t>(koja ovlašteno kolektivno ostavruje)</a:t>
            </a:r>
            <a:endParaRPr lang="hr-HR" sz="1000" dirty="0">
              <a:solidFill>
                <a:schemeClr val="bg1">
                  <a:lumMod val="65000"/>
                  <a:lumOff val="35000"/>
                </a:schemeClr>
              </a:solidFill>
            </a:endParaRPr>
          </a:p>
        </p:txBody>
      </p:sp>
      <p:sp>
        <p:nvSpPr>
          <p:cNvPr id="5" name="Down Arrow 4"/>
          <p:cNvSpPr/>
          <p:nvPr/>
        </p:nvSpPr>
        <p:spPr>
          <a:xfrm>
            <a:off x="4167132" y="3573016"/>
            <a:ext cx="48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6" name="Oval 5"/>
          <p:cNvSpPr/>
          <p:nvPr/>
        </p:nvSpPr>
        <p:spPr>
          <a:xfrm>
            <a:off x="1583228" y="4381728"/>
            <a:ext cx="54006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600" dirty="0" smtClean="0"/>
              <a:t>NE UTVRĐUJE SE POVREDA PRAVA POJEDINIH NOSITELJA</a:t>
            </a:r>
            <a:endParaRPr lang="hr-HR" sz="1600" dirty="0"/>
          </a:p>
        </p:txBody>
      </p:sp>
    </p:spTree>
    <p:extLst>
      <p:ext uri="{BB962C8B-B14F-4D97-AF65-F5344CB8AC3E}">
        <p14:creationId xmlns:p14="http://schemas.microsoft.com/office/powerpoint/2010/main" val="3431633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endParaRPr lang="hr-HR" dirty="0" smtClean="0"/>
          </a:p>
          <a:p>
            <a:pPr marL="109537" indent="0">
              <a:buNone/>
            </a:pPr>
            <a:endParaRPr lang="hr-HR" dirty="0"/>
          </a:p>
          <a:p>
            <a:pPr marL="109537" indent="0">
              <a:buNone/>
            </a:pPr>
            <a:endParaRPr lang="hr-HR" dirty="0" smtClean="0"/>
          </a:p>
          <a:p>
            <a:pPr marL="109537" indent="0">
              <a:buNone/>
            </a:pPr>
            <a:endParaRPr lang="hr-HR" dirty="0"/>
          </a:p>
        </p:txBody>
      </p:sp>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Tužbeni zahtjev</a:t>
            </a:r>
            <a:br>
              <a:rPr lang="hr-HR" dirty="0" smtClean="0"/>
            </a:br>
            <a:r>
              <a:rPr lang="hr-HR" dirty="0" smtClean="0">
                <a:solidFill>
                  <a:schemeClr val="bg1"/>
                </a:solidFill>
              </a:rPr>
              <a:t>-zahtjev za prestankom povrede-</a:t>
            </a:r>
            <a:endParaRPr lang="hr-HR" dirty="0">
              <a:solidFill>
                <a:schemeClr val="bg1"/>
              </a:solidFill>
            </a:endParaRPr>
          </a:p>
        </p:txBody>
      </p:sp>
      <p:graphicFrame>
        <p:nvGraphicFramePr>
          <p:cNvPr id="12" name="Diagram 11"/>
          <p:cNvGraphicFramePr/>
          <p:nvPr>
            <p:extLst>
              <p:ext uri="{D42A27DB-BD31-4B8C-83A1-F6EECF244321}">
                <p14:modId xmlns:p14="http://schemas.microsoft.com/office/powerpoint/2010/main" val="734850187"/>
              </p:ext>
            </p:extLst>
          </p:nvPr>
        </p:nvGraphicFramePr>
        <p:xfrm>
          <a:off x="539552" y="2276872"/>
          <a:ext cx="8064896"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300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477677977"/>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scene3d>
              <a:camera prst="orthographicFront"/>
              <a:lightRig rig="soft" dir="t"/>
            </a:scene3d>
            <a:sp3d prstMaterial="softEdge">
              <a:bevelT w="25400" h="25400"/>
            </a:sp3d>
          </a:bodyPr>
          <a:lstStyle/>
          <a:p>
            <a:pPr algn="ctr"/>
            <a:r>
              <a:rPr lang="hr-HR" dirty="0" smtClean="0"/>
              <a:t>Tužbeni zahtjev</a:t>
            </a:r>
            <a:br>
              <a:rPr lang="hr-HR" dirty="0" smtClean="0"/>
            </a:br>
            <a:r>
              <a:rPr lang="hr-HR" dirty="0" smtClean="0">
                <a:solidFill>
                  <a:schemeClr val="bg1"/>
                </a:solidFill>
              </a:rPr>
              <a:t>-zahtjev za naknadu štete-</a:t>
            </a:r>
            <a:endParaRPr lang="hr-HR" dirty="0">
              <a:solidFill>
                <a:schemeClr val="bg1"/>
              </a:solidFill>
            </a:endParaRPr>
          </a:p>
        </p:txBody>
      </p:sp>
    </p:spTree>
    <p:extLst>
      <p:ext uri="{BB962C8B-B14F-4D97-AF65-F5344CB8AC3E}">
        <p14:creationId xmlns:p14="http://schemas.microsoft.com/office/powerpoint/2010/main" val="2766586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4247</TotalTime>
  <Words>1963</Words>
  <Application>Microsoft Office PowerPoint</Application>
  <PresentationFormat>On-screen Show (4:3)</PresentationFormat>
  <Paragraphs>284</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                                                           GRAĐANSKOPRAVNA ZAŠTITA AUTORSKOG PRAVA  </vt:lpstr>
      <vt:lpstr>Tužbeni zahtjevi</vt:lpstr>
      <vt:lpstr>Aktivna legitimacija</vt:lpstr>
      <vt:lpstr>Vrste tužbenih zahtjeva</vt:lpstr>
      <vt:lpstr>Solidarnost na aktivnoj i pasivnoj strani</vt:lpstr>
      <vt:lpstr>Zaštita prava koja se ostavruju kolektivno</vt:lpstr>
      <vt:lpstr>Izvođenje dokaza -udruge za kolektivno ostavrivanje prava-</vt:lpstr>
      <vt:lpstr>Tužbeni zahtjev -zahtjev za prestankom povrede-</vt:lpstr>
      <vt:lpstr>Tužbeni zahtjev -zahtjev za naknadu štete-</vt:lpstr>
      <vt:lpstr>Tužbeni zahtjev -zahtjev za naknadu zbog neovlaštenog korištenja pravom-</vt:lpstr>
      <vt:lpstr>Tužbeni zahtjev -vraćanje koristi stečene bez osnove-</vt:lpstr>
      <vt:lpstr>Tužbeni zahtjev -zahtjev za objavom presude u javnim sredstvima priopćavanja-</vt:lpstr>
      <vt:lpstr> Tužbeni zahtjev -zahtjev za uništenjem, preinačenjem ili predajom primjeraka nastalih povredom i sredstava kojima je povreda počinjena- </vt:lpstr>
      <vt:lpstr>Tužbeni zahtjev -zahtjev kod povrede prava navođenja autora i umjetnika izvođača-</vt:lpstr>
      <vt:lpstr>Tužbeni zahtjev -penal-</vt:lpstr>
      <vt:lpstr>Tužbeni zahtjev -zastara-</vt:lpstr>
      <vt:lpstr>Privremene mjere</vt:lpstr>
      <vt:lpstr>Privremene mjere zbog povrede prava -radi prestanka ili sprječavanja povrede- </vt:lpstr>
      <vt:lpstr> Privremene mjera zbog povrede prava -oduzimanje i zabrana raspolaganja imovinom-  </vt:lpstr>
      <vt:lpstr>Privremene mjere zbog povrede prava -općenito-</vt:lpstr>
      <vt:lpstr> Privremene mjere za osiguranje dokaza </vt:lpstr>
      <vt:lpstr>Pribavljanje dokaza </vt:lpstr>
      <vt:lpstr>Pribavljanje dokaza</vt:lpstr>
      <vt:lpstr>Carinske mjere</vt:lpstr>
      <vt:lpstr>Zahtjev za dostavom podataka</vt:lpstr>
      <vt:lpstr>PowerPoint Presentation</vt:lpstr>
    </vt:vector>
  </TitlesOfParts>
  <Company>NASA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Prava umjetnika izvođača</dc:title>
  <dc:creator>Mario</dc:creator>
  <cp:lastModifiedBy>Romana</cp:lastModifiedBy>
  <cp:revision>379</cp:revision>
  <dcterms:created xsi:type="dcterms:W3CDTF">2013-12-26T22:42:56Z</dcterms:created>
  <dcterms:modified xsi:type="dcterms:W3CDTF">2014-03-06T10:25:52Z</dcterms:modified>
</cp:coreProperties>
</file>