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40"/>
  </p:notesMasterIdLst>
  <p:handoutMasterIdLst>
    <p:handoutMasterId r:id="rId41"/>
  </p:handoutMasterIdLst>
  <p:sldIdLst>
    <p:sldId id="290" r:id="rId2"/>
    <p:sldId id="303" r:id="rId3"/>
    <p:sldId id="291" r:id="rId4"/>
    <p:sldId id="292" r:id="rId5"/>
    <p:sldId id="293" r:id="rId6"/>
    <p:sldId id="294" r:id="rId7"/>
    <p:sldId id="295" r:id="rId8"/>
    <p:sldId id="296" r:id="rId9"/>
    <p:sldId id="260" r:id="rId10"/>
    <p:sldId id="261" r:id="rId11"/>
    <p:sldId id="257" r:id="rId12"/>
    <p:sldId id="265" r:id="rId13"/>
    <p:sldId id="262" r:id="rId14"/>
    <p:sldId id="263" r:id="rId15"/>
    <p:sldId id="264" r:id="rId16"/>
    <p:sldId id="301" r:id="rId17"/>
    <p:sldId id="266" r:id="rId18"/>
    <p:sldId id="267" r:id="rId19"/>
    <p:sldId id="269" r:id="rId20"/>
    <p:sldId id="302" r:id="rId21"/>
    <p:sldId id="270" r:id="rId22"/>
    <p:sldId id="268" r:id="rId23"/>
    <p:sldId id="271" r:id="rId24"/>
    <p:sldId id="272" r:id="rId25"/>
    <p:sldId id="281" r:id="rId26"/>
    <p:sldId id="273" r:id="rId27"/>
    <p:sldId id="274" r:id="rId28"/>
    <p:sldId id="275" r:id="rId29"/>
    <p:sldId id="276" r:id="rId30"/>
    <p:sldId id="277" r:id="rId31"/>
    <p:sldId id="304" r:id="rId32"/>
    <p:sldId id="300" r:id="rId33"/>
    <p:sldId id="282" r:id="rId34"/>
    <p:sldId id="283" r:id="rId35"/>
    <p:sldId id="284" r:id="rId36"/>
    <p:sldId id="285" r:id="rId37"/>
    <p:sldId id="286" r:id="rId38"/>
    <p:sldId id="299" r:id="rId39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1" d="100"/>
          <a:sy n="71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6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75EFFC-3DAB-4829-B390-8332053DA1C4}" type="doc">
      <dgm:prSet loTypeId="urn:microsoft.com/office/officeart/2005/8/layout/cycle2" loCatId="cycle" qsTypeId="urn:microsoft.com/office/officeart/2005/8/quickstyle/simple4" qsCatId="simple" csTypeId="urn:microsoft.com/office/officeart/2005/8/colors/colorful2" csCatId="colorful" phldr="1"/>
      <dgm:spPr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</dgm:spPr>
      <dgm:t>
        <a:bodyPr/>
        <a:lstStyle/>
        <a:p>
          <a:endParaRPr lang="en-GB"/>
        </a:p>
      </dgm:t>
    </dgm:pt>
    <dgm:pt modelId="{5880928C-C77E-483D-8AAD-151EF4FA6AD1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hr-HR" dirty="0" smtClean="0"/>
            <a:t>GLAZBENICI</a:t>
          </a:r>
        </a:p>
        <a:p>
          <a:r>
            <a:rPr lang="hr-HR" dirty="0" smtClean="0"/>
            <a:t>PJEVAČI</a:t>
          </a:r>
          <a:endParaRPr lang="en-GB" dirty="0"/>
        </a:p>
      </dgm:t>
    </dgm:pt>
    <dgm:pt modelId="{1D1AA45B-B95A-4BF9-B165-8C7F47F787A3}" type="parTrans" cxnId="{ABD4CD3E-200F-4A0F-8A98-761C87F13E3F}">
      <dgm:prSet/>
      <dgm:spPr/>
      <dgm:t>
        <a:bodyPr/>
        <a:lstStyle/>
        <a:p>
          <a:endParaRPr lang="en-GB"/>
        </a:p>
      </dgm:t>
    </dgm:pt>
    <dgm:pt modelId="{4DF07B79-161B-4409-A80B-FB158A2702DF}" type="sibTrans" cxnId="{ABD4CD3E-200F-4A0F-8A98-761C87F13E3F}">
      <dgm:prSet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endParaRPr lang="en-GB"/>
        </a:p>
      </dgm:t>
    </dgm:pt>
    <dgm:pt modelId="{B13B2271-1335-45A3-B6AF-B3F6EBBDB4C5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hr-HR" dirty="0" smtClean="0"/>
            <a:t>GLUMCI</a:t>
          </a:r>
          <a:endParaRPr lang="en-GB" dirty="0"/>
        </a:p>
      </dgm:t>
    </dgm:pt>
    <dgm:pt modelId="{235CCA3D-3169-4AE2-BD02-85C90BA301C4}" type="parTrans" cxnId="{F1E25535-9614-4D22-A121-B9E60879F02E}">
      <dgm:prSet/>
      <dgm:spPr/>
      <dgm:t>
        <a:bodyPr/>
        <a:lstStyle/>
        <a:p>
          <a:endParaRPr lang="en-GB"/>
        </a:p>
      </dgm:t>
    </dgm:pt>
    <dgm:pt modelId="{9A2B1126-22C2-4D5C-A7D3-73443D2BECA4}" type="sibTrans" cxnId="{F1E25535-9614-4D22-A121-B9E60879F02E}">
      <dgm:prSet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endParaRPr lang="en-GB"/>
        </a:p>
      </dgm:t>
    </dgm:pt>
    <dgm:pt modelId="{755CEA70-3F98-4E33-948D-203CDE064A0B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hr-HR" dirty="0" smtClean="0"/>
            <a:t>PLESAČI</a:t>
          </a:r>
          <a:endParaRPr lang="en-GB" dirty="0"/>
        </a:p>
      </dgm:t>
    </dgm:pt>
    <dgm:pt modelId="{FCF21A20-0E64-49B1-84FB-2D6504D1B4EA}" type="parTrans" cxnId="{E90BBD80-7951-4A31-8AE1-73EC38EFBCEE}">
      <dgm:prSet/>
      <dgm:spPr/>
      <dgm:t>
        <a:bodyPr/>
        <a:lstStyle/>
        <a:p>
          <a:endParaRPr lang="en-GB"/>
        </a:p>
      </dgm:t>
    </dgm:pt>
    <dgm:pt modelId="{273FB3C0-AF31-45ED-B5DA-590A0DAC5B6C}" type="sibTrans" cxnId="{E90BBD80-7951-4A31-8AE1-73EC38EFBCEE}">
      <dgm:prSet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endParaRPr lang="en-GB"/>
        </a:p>
      </dgm:t>
    </dgm:pt>
    <dgm:pt modelId="{2786226E-70F5-4E27-9388-6AC5A639CEB6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hr-HR" dirty="0" smtClean="0"/>
            <a:t>DIRIGENT </a:t>
          </a:r>
        </a:p>
        <a:p>
          <a:r>
            <a:rPr lang="hr-HR" dirty="0" smtClean="0"/>
            <a:t>UMJETNIČKOG</a:t>
          </a:r>
        </a:p>
        <a:p>
          <a:r>
            <a:rPr lang="hr-HR" dirty="0" smtClean="0"/>
            <a:t>ANSAMBLA </a:t>
          </a:r>
          <a:endParaRPr lang="en-GB" dirty="0"/>
        </a:p>
      </dgm:t>
    </dgm:pt>
    <dgm:pt modelId="{B23A96C6-6592-4931-8C95-0B471BF3FF0A}" type="parTrans" cxnId="{43FC5F44-AA28-482D-A095-2CB7856B6264}">
      <dgm:prSet/>
      <dgm:spPr/>
      <dgm:t>
        <a:bodyPr/>
        <a:lstStyle/>
        <a:p>
          <a:endParaRPr lang="en-GB"/>
        </a:p>
      </dgm:t>
    </dgm:pt>
    <dgm:pt modelId="{E59E2EE2-482F-4F18-9A99-DE0FC0900F61}" type="sibTrans" cxnId="{43FC5F44-AA28-482D-A095-2CB7856B6264}">
      <dgm:prSet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endParaRPr lang="en-GB"/>
        </a:p>
      </dgm:t>
    </dgm:pt>
    <dgm:pt modelId="{1BD36124-93BC-40FE-8D70-9C0057622A4A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hr-HR" dirty="0" smtClean="0"/>
            <a:t>REDATELJ KAZALIŠNE PREDSTAVE</a:t>
          </a:r>
          <a:endParaRPr lang="en-GB" dirty="0"/>
        </a:p>
      </dgm:t>
    </dgm:pt>
    <dgm:pt modelId="{A55D415B-0CFB-47CC-A9C0-CF4473B5ADF1}" type="parTrans" cxnId="{4D739CD0-EA06-4275-8B18-D2993D89DB46}">
      <dgm:prSet/>
      <dgm:spPr/>
      <dgm:t>
        <a:bodyPr/>
        <a:lstStyle/>
        <a:p>
          <a:endParaRPr lang="en-GB"/>
        </a:p>
      </dgm:t>
    </dgm:pt>
    <dgm:pt modelId="{FA094F12-90B6-4522-88B3-1FBCAEF55034}" type="sibTrans" cxnId="{4D739CD0-EA06-4275-8B18-D2993D89DB46}">
      <dgm:prSet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endParaRPr lang="en-GB"/>
        </a:p>
      </dgm:t>
    </dgm:pt>
    <dgm:pt modelId="{1AF15FF5-C677-4231-9F12-AECDAC148AB8}" type="pres">
      <dgm:prSet presAssocID="{E975EFFC-3DAB-4829-B390-8332053DA1C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A82D671-0430-4DA1-9AC0-A77004CB64EB}" type="pres">
      <dgm:prSet presAssocID="{5880928C-C77E-483D-8AAD-151EF4FA6AD1}" presName="node" presStyleLbl="node1" presStyleIdx="0" presStyleCnt="5" custRadScaleRad="91369" custRadScaleInc="141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8471067-FA3B-4E1C-953A-F9A54073C2B6}" type="pres">
      <dgm:prSet presAssocID="{4DF07B79-161B-4409-A80B-FB158A2702DF}" presName="sibTrans" presStyleLbl="sibTrans2D1" presStyleIdx="0" presStyleCnt="5"/>
      <dgm:spPr/>
      <dgm:t>
        <a:bodyPr/>
        <a:lstStyle/>
        <a:p>
          <a:endParaRPr lang="en-GB"/>
        </a:p>
      </dgm:t>
    </dgm:pt>
    <dgm:pt modelId="{D66A0935-26C4-4FE6-ADBB-ACD2EE148EA8}" type="pres">
      <dgm:prSet presAssocID="{4DF07B79-161B-4409-A80B-FB158A2702DF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5579935D-7B5C-4AD4-8153-C3A411CDC4B7}" type="pres">
      <dgm:prSet presAssocID="{B13B2271-1335-45A3-B6AF-B3F6EBBDB4C5}" presName="node" presStyleLbl="node1" presStyleIdx="1" presStyleCnt="5" custScaleX="113163" custScaleY="9694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0449AF6-6A7D-4A34-ABA0-0FA47DCC0FC0}" type="pres">
      <dgm:prSet presAssocID="{9A2B1126-22C2-4D5C-A7D3-73443D2BECA4}" presName="sibTrans" presStyleLbl="sibTrans2D1" presStyleIdx="1" presStyleCnt="5"/>
      <dgm:spPr/>
      <dgm:t>
        <a:bodyPr/>
        <a:lstStyle/>
        <a:p>
          <a:endParaRPr lang="en-GB"/>
        </a:p>
      </dgm:t>
    </dgm:pt>
    <dgm:pt modelId="{15EE8A69-4ED8-46AB-839E-EBA85B29B077}" type="pres">
      <dgm:prSet presAssocID="{9A2B1126-22C2-4D5C-A7D3-73443D2BECA4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5B44EF28-C416-47AA-BC55-CBC223AB5DA5}" type="pres">
      <dgm:prSet presAssocID="{755CEA70-3F98-4E33-948D-203CDE064A0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D8E13E-CDD2-4347-87F1-8397A8EDC9D8}" type="pres">
      <dgm:prSet presAssocID="{273FB3C0-AF31-45ED-B5DA-590A0DAC5B6C}" presName="sibTrans" presStyleLbl="sibTrans2D1" presStyleIdx="2" presStyleCnt="5"/>
      <dgm:spPr/>
      <dgm:t>
        <a:bodyPr/>
        <a:lstStyle/>
        <a:p>
          <a:endParaRPr lang="en-GB"/>
        </a:p>
      </dgm:t>
    </dgm:pt>
    <dgm:pt modelId="{44A6D8F1-0470-409B-BA04-B26C855C267E}" type="pres">
      <dgm:prSet presAssocID="{273FB3C0-AF31-45ED-B5DA-590A0DAC5B6C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74080502-7084-4E9A-B8E6-85131AD4AAC2}" type="pres">
      <dgm:prSet presAssocID="{2786226E-70F5-4E27-9388-6AC5A639CEB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FD3D3D-8521-4C1F-BBA8-A86653F30675}" type="pres">
      <dgm:prSet presAssocID="{E59E2EE2-482F-4F18-9A99-DE0FC0900F61}" presName="sibTrans" presStyleLbl="sibTrans2D1" presStyleIdx="3" presStyleCnt="5"/>
      <dgm:spPr/>
      <dgm:t>
        <a:bodyPr/>
        <a:lstStyle/>
        <a:p>
          <a:endParaRPr lang="en-GB"/>
        </a:p>
      </dgm:t>
    </dgm:pt>
    <dgm:pt modelId="{4901510D-7A24-4E01-92AB-758A76552F94}" type="pres">
      <dgm:prSet presAssocID="{E59E2EE2-482F-4F18-9A99-DE0FC0900F61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4DC88280-1336-43F2-853B-328E129C88B1}" type="pres">
      <dgm:prSet presAssocID="{1BD36124-93BC-40FE-8D70-9C0057622A4A}" presName="node" presStyleLbl="node1" presStyleIdx="4" presStyleCnt="5" custScaleX="106730" custRadScaleRad="101811" custRadScaleInc="39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E707346-F456-40F0-984D-E9266A4EEFDD}" type="pres">
      <dgm:prSet presAssocID="{FA094F12-90B6-4522-88B3-1FBCAEF55034}" presName="sibTrans" presStyleLbl="sibTrans2D1" presStyleIdx="4" presStyleCnt="5"/>
      <dgm:spPr/>
      <dgm:t>
        <a:bodyPr/>
        <a:lstStyle/>
        <a:p>
          <a:endParaRPr lang="en-GB"/>
        </a:p>
      </dgm:t>
    </dgm:pt>
    <dgm:pt modelId="{ABDBB39C-773C-41AE-BA02-F390687442AD}" type="pres">
      <dgm:prSet presAssocID="{FA094F12-90B6-4522-88B3-1FBCAEF55034}" presName="connectorText" presStyleLbl="sibTrans2D1" presStyleIdx="4" presStyleCnt="5"/>
      <dgm:spPr/>
      <dgm:t>
        <a:bodyPr/>
        <a:lstStyle/>
        <a:p>
          <a:endParaRPr lang="en-GB"/>
        </a:p>
      </dgm:t>
    </dgm:pt>
  </dgm:ptLst>
  <dgm:cxnLst>
    <dgm:cxn modelId="{8572D32E-F666-4FFA-9D40-D64DF45342A8}" type="presOf" srcId="{4DF07B79-161B-4409-A80B-FB158A2702DF}" destId="{78471067-FA3B-4E1C-953A-F9A54073C2B6}" srcOrd="0" destOrd="0" presId="urn:microsoft.com/office/officeart/2005/8/layout/cycle2"/>
    <dgm:cxn modelId="{43FC5F44-AA28-482D-A095-2CB7856B6264}" srcId="{E975EFFC-3DAB-4829-B390-8332053DA1C4}" destId="{2786226E-70F5-4E27-9388-6AC5A639CEB6}" srcOrd="3" destOrd="0" parTransId="{B23A96C6-6592-4931-8C95-0B471BF3FF0A}" sibTransId="{E59E2EE2-482F-4F18-9A99-DE0FC0900F61}"/>
    <dgm:cxn modelId="{2F4102FF-B12D-407F-A807-93844625F9FE}" type="presOf" srcId="{9A2B1126-22C2-4D5C-A7D3-73443D2BECA4}" destId="{15EE8A69-4ED8-46AB-839E-EBA85B29B077}" srcOrd="1" destOrd="0" presId="urn:microsoft.com/office/officeart/2005/8/layout/cycle2"/>
    <dgm:cxn modelId="{286A97CD-EAB2-4F80-B407-3222483D02EC}" type="presOf" srcId="{4DF07B79-161B-4409-A80B-FB158A2702DF}" destId="{D66A0935-26C4-4FE6-ADBB-ACD2EE148EA8}" srcOrd="1" destOrd="0" presId="urn:microsoft.com/office/officeart/2005/8/layout/cycle2"/>
    <dgm:cxn modelId="{FE32E239-915D-4294-8957-FD80F830F24D}" type="presOf" srcId="{E59E2EE2-482F-4F18-9A99-DE0FC0900F61}" destId="{4901510D-7A24-4E01-92AB-758A76552F94}" srcOrd="1" destOrd="0" presId="urn:microsoft.com/office/officeart/2005/8/layout/cycle2"/>
    <dgm:cxn modelId="{654D82D5-69B7-4F2F-8E93-1A3DC7C098EB}" type="presOf" srcId="{9A2B1126-22C2-4D5C-A7D3-73443D2BECA4}" destId="{B0449AF6-6A7D-4A34-ABA0-0FA47DCC0FC0}" srcOrd="0" destOrd="0" presId="urn:microsoft.com/office/officeart/2005/8/layout/cycle2"/>
    <dgm:cxn modelId="{83F2F64B-8B3B-44FA-A22D-17B4501C9558}" type="presOf" srcId="{FA094F12-90B6-4522-88B3-1FBCAEF55034}" destId="{EE707346-F456-40F0-984D-E9266A4EEFDD}" srcOrd="0" destOrd="0" presId="urn:microsoft.com/office/officeart/2005/8/layout/cycle2"/>
    <dgm:cxn modelId="{253564D9-EA1C-4B61-B3A7-420E1438A07A}" type="presOf" srcId="{E975EFFC-3DAB-4829-B390-8332053DA1C4}" destId="{1AF15FF5-C677-4231-9F12-AECDAC148AB8}" srcOrd="0" destOrd="0" presId="urn:microsoft.com/office/officeart/2005/8/layout/cycle2"/>
    <dgm:cxn modelId="{FAE821D4-CED6-4DEC-9802-6D1D4F89A05E}" type="presOf" srcId="{B13B2271-1335-45A3-B6AF-B3F6EBBDB4C5}" destId="{5579935D-7B5C-4AD4-8153-C3A411CDC4B7}" srcOrd="0" destOrd="0" presId="urn:microsoft.com/office/officeart/2005/8/layout/cycle2"/>
    <dgm:cxn modelId="{2239AD6D-DD54-4D5C-89B3-BF22E36FF600}" type="presOf" srcId="{FA094F12-90B6-4522-88B3-1FBCAEF55034}" destId="{ABDBB39C-773C-41AE-BA02-F390687442AD}" srcOrd="1" destOrd="0" presId="urn:microsoft.com/office/officeart/2005/8/layout/cycle2"/>
    <dgm:cxn modelId="{F1E25535-9614-4D22-A121-B9E60879F02E}" srcId="{E975EFFC-3DAB-4829-B390-8332053DA1C4}" destId="{B13B2271-1335-45A3-B6AF-B3F6EBBDB4C5}" srcOrd="1" destOrd="0" parTransId="{235CCA3D-3169-4AE2-BD02-85C90BA301C4}" sibTransId="{9A2B1126-22C2-4D5C-A7D3-73443D2BECA4}"/>
    <dgm:cxn modelId="{212CCAD8-4DB6-45CB-8F39-161CB251DFC1}" type="presOf" srcId="{5880928C-C77E-483D-8AAD-151EF4FA6AD1}" destId="{DA82D671-0430-4DA1-9AC0-A77004CB64EB}" srcOrd="0" destOrd="0" presId="urn:microsoft.com/office/officeart/2005/8/layout/cycle2"/>
    <dgm:cxn modelId="{82674C4A-402F-4D9A-A044-0B038B19F528}" type="presOf" srcId="{273FB3C0-AF31-45ED-B5DA-590A0DAC5B6C}" destId="{44A6D8F1-0470-409B-BA04-B26C855C267E}" srcOrd="1" destOrd="0" presId="urn:microsoft.com/office/officeart/2005/8/layout/cycle2"/>
    <dgm:cxn modelId="{C2A64A49-860A-45F7-9786-3EBE00BE570E}" type="presOf" srcId="{755CEA70-3F98-4E33-948D-203CDE064A0B}" destId="{5B44EF28-C416-47AA-BC55-CBC223AB5DA5}" srcOrd="0" destOrd="0" presId="urn:microsoft.com/office/officeart/2005/8/layout/cycle2"/>
    <dgm:cxn modelId="{9360E5F5-E4F2-4394-A5B9-B922E49D583D}" type="presOf" srcId="{E59E2EE2-482F-4F18-9A99-DE0FC0900F61}" destId="{31FD3D3D-8521-4C1F-BBA8-A86653F30675}" srcOrd="0" destOrd="0" presId="urn:microsoft.com/office/officeart/2005/8/layout/cycle2"/>
    <dgm:cxn modelId="{1938CF23-CC23-4DB7-8F9D-7727E7B9BF91}" type="presOf" srcId="{273FB3C0-AF31-45ED-B5DA-590A0DAC5B6C}" destId="{BFD8E13E-CDD2-4347-87F1-8397A8EDC9D8}" srcOrd="0" destOrd="0" presId="urn:microsoft.com/office/officeart/2005/8/layout/cycle2"/>
    <dgm:cxn modelId="{ABD4CD3E-200F-4A0F-8A98-761C87F13E3F}" srcId="{E975EFFC-3DAB-4829-B390-8332053DA1C4}" destId="{5880928C-C77E-483D-8AAD-151EF4FA6AD1}" srcOrd="0" destOrd="0" parTransId="{1D1AA45B-B95A-4BF9-B165-8C7F47F787A3}" sibTransId="{4DF07B79-161B-4409-A80B-FB158A2702DF}"/>
    <dgm:cxn modelId="{C5771CA0-F14A-48A3-9103-A4E58B7AAAB5}" type="presOf" srcId="{2786226E-70F5-4E27-9388-6AC5A639CEB6}" destId="{74080502-7084-4E9A-B8E6-85131AD4AAC2}" srcOrd="0" destOrd="0" presId="urn:microsoft.com/office/officeart/2005/8/layout/cycle2"/>
    <dgm:cxn modelId="{E90BBD80-7951-4A31-8AE1-73EC38EFBCEE}" srcId="{E975EFFC-3DAB-4829-B390-8332053DA1C4}" destId="{755CEA70-3F98-4E33-948D-203CDE064A0B}" srcOrd="2" destOrd="0" parTransId="{FCF21A20-0E64-49B1-84FB-2D6504D1B4EA}" sibTransId="{273FB3C0-AF31-45ED-B5DA-590A0DAC5B6C}"/>
    <dgm:cxn modelId="{4D739CD0-EA06-4275-8B18-D2993D89DB46}" srcId="{E975EFFC-3DAB-4829-B390-8332053DA1C4}" destId="{1BD36124-93BC-40FE-8D70-9C0057622A4A}" srcOrd="4" destOrd="0" parTransId="{A55D415B-0CFB-47CC-A9C0-CF4473B5ADF1}" sibTransId="{FA094F12-90B6-4522-88B3-1FBCAEF55034}"/>
    <dgm:cxn modelId="{6D41A628-9C61-470F-A993-5FE829928753}" type="presOf" srcId="{1BD36124-93BC-40FE-8D70-9C0057622A4A}" destId="{4DC88280-1336-43F2-853B-328E129C88B1}" srcOrd="0" destOrd="0" presId="urn:microsoft.com/office/officeart/2005/8/layout/cycle2"/>
    <dgm:cxn modelId="{181DC939-C97E-4B25-83D8-20AB6037D3E4}" type="presParOf" srcId="{1AF15FF5-C677-4231-9F12-AECDAC148AB8}" destId="{DA82D671-0430-4DA1-9AC0-A77004CB64EB}" srcOrd="0" destOrd="0" presId="urn:microsoft.com/office/officeart/2005/8/layout/cycle2"/>
    <dgm:cxn modelId="{E3078B28-2DD5-41EE-9C26-2718F7C891B9}" type="presParOf" srcId="{1AF15FF5-C677-4231-9F12-AECDAC148AB8}" destId="{78471067-FA3B-4E1C-953A-F9A54073C2B6}" srcOrd="1" destOrd="0" presId="urn:microsoft.com/office/officeart/2005/8/layout/cycle2"/>
    <dgm:cxn modelId="{9487FFE8-946D-4AC5-B7F0-0F209DF617FC}" type="presParOf" srcId="{78471067-FA3B-4E1C-953A-F9A54073C2B6}" destId="{D66A0935-26C4-4FE6-ADBB-ACD2EE148EA8}" srcOrd="0" destOrd="0" presId="urn:microsoft.com/office/officeart/2005/8/layout/cycle2"/>
    <dgm:cxn modelId="{D45F4422-53BC-4605-85E1-B41133CBCD08}" type="presParOf" srcId="{1AF15FF5-C677-4231-9F12-AECDAC148AB8}" destId="{5579935D-7B5C-4AD4-8153-C3A411CDC4B7}" srcOrd="2" destOrd="0" presId="urn:microsoft.com/office/officeart/2005/8/layout/cycle2"/>
    <dgm:cxn modelId="{93F92061-A2E8-471A-A2D5-6200299301D5}" type="presParOf" srcId="{1AF15FF5-C677-4231-9F12-AECDAC148AB8}" destId="{B0449AF6-6A7D-4A34-ABA0-0FA47DCC0FC0}" srcOrd="3" destOrd="0" presId="urn:microsoft.com/office/officeart/2005/8/layout/cycle2"/>
    <dgm:cxn modelId="{C039AD96-CD75-420F-B428-188086C5561A}" type="presParOf" srcId="{B0449AF6-6A7D-4A34-ABA0-0FA47DCC0FC0}" destId="{15EE8A69-4ED8-46AB-839E-EBA85B29B077}" srcOrd="0" destOrd="0" presId="urn:microsoft.com/office/officeart/2005/8/layout/cycle2"/>
    <dgm:cxn modelId="{FF11DAA8-9C73-465E-B4B0-17CA84A56FB8}" type="presParOf" srcId="{1AF15FF5-C677-4231-9F12-AECDAC148AB8}" destId="{5B44EF28-C416-47AA-BC55-CBC223AB5DA5}" srcOrd="4" destOrd="0" presId="urn:microsoft.com/office/officeart/2005/8/layout/cycle2"/>
    <dgm:cxn modelId="{792D22B7-8517-4471-8EA3-71BE1E059392}" type="presParOf" srcId="{1AF15FF5-C677-4231-9F12-AECDAC148AB8}" destId="{BFD8E13E-CDD2-4347-87F1-8397A8EDC9D8}" srcOrd="5" destOrd="0" presId="urn:microsoft.com/office/officeart/2005/8/layout/cycle2"/>
    <dgm:cxn modelId="{EC92E00C-206D-41F9-8EE8-5279984E088C}" type="presParOf" srcId="{BFD8E13E-CDD2-4347-87F1-8397A8EDC9D8}" destId="{44A6D8F1-0470-409B-BA04-B26C855C267E}" srcOrd="0" destOrd="0" presId="urn:microsoft.com/office/officeart/2005/8/layout/cycle2"/>
    <dgm:cxn modelId="{A1AD439E-DD82-4FA6-8697-26761DCA20F4}" type="presParOf" srcId="{1AF15FF5-C677-4231-9F12-AECDAC148AB8}" destId="{74080502-7084-4E9A-B8E6-85131AD4AAC2}" srcOrd="6" destOrd="0" presId="urn:microsoft.com/office/officeart/2005/8/layout/cycle2"/>
    <dgm:cxn modelId="{E04C1FFF-0ADF-46F8-8DA5-C7E0DF9FD5F2}" type="presParOf" srcId="{1AF15FF5-C677-4231-9F12-AECDAC148AB8}" destId="{31FD3D3D-8521-4C1F-BBA8-A86653F30675}" srcOrd="7" destOrd="0" presId="urn:microsoft.com/office/officeart/2005/8/layout/cycle2"/>
    <dgm:cxn modelId="{6B59706D-3E2C-42CA-BE11-8B5C9908B6E1}" type="presParOf" srcId="{31FD3D3D-8521-4C1F-BBA8-A86653F30675}" destId="{4901510D-7A24-4E01-92AB-758A76552F94}" srcOrd="0" destOrd="0" presId="urn:microsoft.com/office/officeart/2005/8/layout/cycle2"/>
    <dgm:cxn modelId="{16B8EADB-2CFE-4904-89F0-0A026DC58D9E}" type="presParOf" srcId="{1AF15FF5-C677-4231-9F12-AECDAC148AB8}" destId="{4DC88280-1336-43F2-853B-328E129C88B1}" srcOrd="8" destOrd="0" presId="urn:microsoft.com/office/officeart/2005/8/layout/cycle2"/>
    <dgm:cxn modelId="{801D936C-9620-4500-B548-F6C7C57A7576}" type="presParOf" srcId="{1AF15FF5-C677-4231-9F12-AECDAC148AB8}" destId="{EE707346-F456-40F0-984D-E9266A4EEFDD}" srcOrd="9" destOrd="0" presId="urn:microsoft.com/office/officeart/2005/8/layout/cycle2"/>
    <dgm:cxn modelId="{6BD142A3-5DB3-4640-B813-B4AB41FF3E30}" type="presParOf" srcId="{EE707346-F456-40F0-984D-E9266A4EEFDD}" destId="{ABDBB39C-773C-41AE-BA02-F390687442A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4730E5-FE8E-49DA-AF5A-E0EB80691D4E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F78E2F1-D230-4FFD-9F66-D64AD04BE108}">
      <dgm:prSet phldrT="[Text]" custT="1"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hr-HR" sz="12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NAKNADA</a:t>
          </a:r>
        </a:p>
        <a:p>
          <a:r>
            <a:rPr lang="hr-HR" sz="12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ZA </a:t>
          </a:r>
        </a:p>
        <a:p>
          <a:r>
            <a:rPr lang="hr-HR" sz="12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JAVNU POSUDBU</a:t>
          </a:r>
          <a:endParaRPr lang="en-GB" sz="1200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BE9AD694-0CBF-44BD-B1A4-A71447C69C79}" type="parTrans" cxnId="{AE961AA8-47A5-4DBB-AF20-CF3D9F094E29}">
      <dgm:prSet/>
      <dgm:spPr/>
      <dgm:t>
        <a:bodyPr/>
        <a:lstStyle/>
        <a:p>
          <a:endParaRPr lang="en-GB"/>
        </a:p>
      </dgm:t>
    </dgm:pt>
    <dgm:pt modelId="{99D97BAC-8831-4097-A299-D16648E3FCAE}" type="sibTrans" cxnId="{AE961AA8-47A5-4DBB-AF20-CF3D9F094E29}">
      <dgm:prSet/>
      <dgm:spPr/>
      <dgm:t>
        <a:bodyPr/>
        <a:lstStyle/>
        <a:p>
          <a:endParaRPr lang="en-GB"/>
        </a:p>
      </dgm:t>
    </dgm:pt>
    <dgm:pt modelId="{D97E997B-493A-404B-A5D9-4C3132711960}">
      <dgm:prSet phldrT="[Text]" custT="1"/>
      <dgm:spPr/>
      <dgm:t>
        <a:bodyPr/>
        <a:lstStyle/>
        <a:p>
          <a:endParaRPr lang="en-GB" sz="900" dirty="0"/>
        </a:p>
      </dgm:t>
    </dgm:pt>
    <dgm:pt modelId="{AF1B0667-ADE2-4B5F-A660-6EFC16064A02}" type="parTrans" cxnId="{EA4C6238-041C-468C-92C3-A3BF42F529A7}">
      <dgm:prSet/>
      <dgm:spPr/>
      <dgm:t>
        <a:bodyPr/>
        <a:lstStyle/>
        <a:p>
          <a:endParaRPr lang="en-GB"/>
        </a:p>
      </dgm:t>
    </dgm:pt>
    <dgm:pt modelId="{FF54D64D-CCE8-4F23-BD27-9647A241F507}" type="sibTrans" cxnId="{EA4C6238-041C-468C-92C3-A3BF42F529A7}">
      <dgm:prSet/>
      <dgm:spPr/>
      <dgm:t>
        <a:bodyPr/>
        <a:lstStyle/>
        <a:p>
          <a:endParaRPr lang="en-GB"/>
        </a:p>
      </dgm:t>
    </dgm:pt>
    <dgm:pt modelId="{ABA0C381-5C01-4A82-8455-935DF1589451}">
      <dgm:prSet phldrT="[Text]" custT="1"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hr-HR" sz="12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NAKNADA ZA </a:t>
          </a:r>
        </a:p>
        <a:p>
          <a:r>
            <a:rPr lang="hr-HR" sz="12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PRIVATNO </a:t>
          </a:r>
        </a:p>
        <a:p>
          <a:r>
            <a:rPr lang="hr-HR" sz="12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KOPIRANJE</a:t>
          </a:r>
          <a:endParaRPr lang="en-GB" sz="1200" b="1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gm:t>
    </dgm:pt>
    <dgm:pt modelId="{78503E33-B9B7-4F5B-A41C-04D9C3471398}" type="parTrans" cxnId="{8FEB9FA2-9BF5-494E-925E-414E073DFA42}">
      <dgm:prSet/>
      <dgm:spPr/>
      <dgm:t>
        <a:bodyPr/>
        <a:lstStyle/>
        <a:p>
          <a:endParaRPr lang="en-GB"/>
        </a:p>
      </dgm:t>
    </dgm:pt>
    <dgm:pt modelId="{C945B545-70BB-4344-B00C-AB529B0F2709}" type="sibTrans" cxnId="{8FEB9FA2-9BF5-494E-925E-414E073DFA42}">
      <dgm:prSet/>
      <dgm:spPr/>
      <dgm:t>
        <a:bodyPr/>
        <a:lstStyle/>
        <a:p>
          <a:endParaRPr lang="en-GB"/>
        </a:p>
      </dgm:t>
    </dgm:pt>
    <dgm:pt modelId="{21E5CA3E-509D-42D7-A465-B48D63D14B8E}">
      <dgm:prSet phldrT="[Text]"/>
      <dgm:spPr/>
      <dgm:t>
        <a:bodyPr/>
        <a:lstStyle/>
        <a:p>
          <a:endParaRPr lang="en-GB" dirty="0"/>
        </a:p>
      </dgm:t>
    </dgm:pt>
    <dgm:pt modelId="{E72A339B-4EBF-49CC-8A65-6959671D0B7C}" type="parTrans" cxnId="{85178B52-FF79-4CEC-ABE8-103466BFE01C}">
      <dgm:prSet/>
      <dgm:spPr/>
      <dgm:t>
        <a:bodyPr/>
        <a:lstStyle/>
        <a:p>
          <a:endParaRPr lang="en-GB"/>
        </a:p>
      </dgm:t>
    </dgm:pt>
    <dgm:pt modelId="{82710C22-699F-4432-96F8-BE430C7A567C}" type="sibTrans" cxnId="{85178B52-FF79-4CEC-ABE8-103466BFE01C}">
      <dgm:prSet/>
      <dgm:spPr/>
      <dgm:t>
        <a:bodyPr/>
        <a:lstStyle/>
        <a:p>
          <a:endParaRPr lang="en-GB"/>
        </a:p>
      </dgm:t>
    </dgm:pt>
    <dgm:pt modelId="{272540A4-D8D1-4BA2-9D22-93AD4A7ED57C}">
      <dgm:prSet phldrT="[Text]"/>
      <dgm:spPr/>
      <dgm:t>
        <a:bodyPr/>
        <a:lstStyle/>
        <a:p>
          <a:endParaRPr lang="en-GB" dirty="0"/>
        </a:p>
      </dgm:t>
    </dgm:pt>
    <dgm:pt modelId="{9F421BA1-194D-40AF-8C58-AE80C65AACBD}" type="parTrans" cxnId="{079EC608-4759-4E0F-AB3D-D5DD83D77635}">
      <dgm:prSet/>
      <dgm:spPr/>
      <dgm:t>
        <a:bodyPr/>
        <a:lstStyle/>
        <a:p>
          <a:endParaRPr lang="en-GB"/>
        </a:p>
      </dgm:t>
    </dgm:pt>
    <dgm:pt modelId="{5C62CD48-E233-4E1A-9E72-66808C849C27}" type="sibTrans" cxnId="{079EC608-4759-4E0F-AB3D-D5DD83D77635}">
      <dgm:prSet/>
      <dgm:spPr/>
      <dgm:t>
        <a:bodyPr/>
        <a:lstStyle/>
        <a:p>
          <a:endParaRPr lang="en-GB"/>
        </a:p>
      </dgm:t>
    </dgm:pt>
    <dgm:pt modelId="{EBA30AEB-589A-424F-96AC-82637FA52FC3}" type="pres">
      <dgm:prSet presAssocID="{6A4730E5-FE8E-49DA-AF5A-E0EB80691D4E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F146FC6-6AD7-4B2E-8A61-E80C897A5F4C}" type="pres">
      <dgm:prSet presAssocID="{6A4730E5-FE8E-49DA-AF5A-E0EB80691D4E}" presName="cycle" presStyleCnt="0"/>
      <dgm:spPr/>
    </dgm:pt>
    <dgm:pt modelId="{0540AF20-2C88-4B34-85D2-B779351296CC}" type="pres">
      <dgm:prSet presAssocID="{6A4730E5-FE8E-49DA-AF5A-E0EB80691D4E}" presName="centerShape" presStyleCnt="0"/>
      <dgm:spPr/>
    </dgm:pt>
    <dgm:pt modelId="{314E925C-F8B4-4383-B202-588C85882EB7}" type="pres">
      <dgm:prSet presAssocID="{6A4730E5-FE8E-49DA-AF5A-E0EB80691D4E}" presName="connSite" presStyleLbl="node1" presStyleIdx="0" presStyleCnt="3"/>
      <dgm:spPr/>
    </dgm:pt>
    <dgm:pt modelId="{9E9B98F9-AD92-41A6-93CC-CEB4F6770C53}" type="pres">
      <dgm:prSet presAssocID="{6A4730E5-FE8E-49DA-AF5A-E0EB80691D4E}" presName="visible" presStyleLbl="node1" presStyleIdx="0" presStyleCnt="3" custScaleX="118627" custScaleY="108496" custLinFactNeighborX="-10695" custLinFactNeighborY="2481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2375F252-29BE-4CDF-9015-8F397CA1DBD4}" type="pres">
      <dgm:prSet presAssocID="{BE9AD694-0CBF-44BD-B1A4-A71447C69C79}" presName="Name25" presStyleLbl="parChTrans1D1" presStyleIdx="0" presStyleCnt="2"/>
      <dgm:spPr/>
      <dgm:t>
        <a:bodyPr/>
        <a:lstStyle/>
        <a:p>
          <a:endParaRPr lang="en-GB"/>
        </a:p>
      </dgm:t>
    </dgm:pt>
    <dgm:pt modelId="{35FFD3F6-A6F0-4994-B10D-78384BD40A74}" type="pres">
      <dgm:prSet presAssocID="{BF78E2F1-D230-4FFD-9F66-D64AD04BE108}" presName="node" presStyleCnt="0"/>
      <dgm:spPr/>
    </dgm:pt>
    <dgm:pt modelId="{5342C5FB-87AD-4D25-B1FA-15369CC967F5}" type="pres">
      <dgm:prSet presAssocID="{BF78E2F1-D230-4FFD-9F66-D64AD04BE108}" presName="parentNode" presStyleLbl="node1" presStyleIdx="1" presStyleCnt="3" custScaleX="147547" custScaleY="101890" custLinFactNeighborX="90820" custLinFactNeighborY="2432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9F34723-DB42-4133-9128-9B6E2CD58BA2}" type="pres">
      <dgm:prSet presAssocID="{BF78E2F1-D230-4FFD-9F66-D64AD04BE108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872ABD5-3EFD-40F3-B7B9-848A386A71BB}" type="pres">
      <dgm:prSet presAssocID="{78503E33-B9B7-4F5B-A41C-04D9C3471398}" presName="Name25" presStyleLbl="parChTrans1D1" presStyleIdx="1" presStyleCnt="2"/>
      <dgm:spPr/>
      <dgm:t>
        <a:bodyPr/>
        <a:lstStyle/>
        <a:p>
          <a:endParaRPr lang="en-GB"/>
        </a:p>
      </dgm:t>
    </dgm:pt>
    <dgm:pt modelId="{CAABF1AA-A880-4DA4-AB0D-621A64C8A0F4}" type="pres">
      <dgm:prSet presAssocID="{ABA0C381-5C01-4A82-8455-935DF1589451}" presName="node" presStyleCnt="0"/>
      <dgm:spPr/>
    </dgm:pt>
    <dgm:pt modelId="{9E623AEC-606D-4647-BA0F-35002E091F59}" type="pres">
      <dgm:prSet presAssocID="{ABA0C381-5C01-4A82-8455-935DF1589451}" presName="parentNode" presStyleLbl="node1" presStyleIdx="2" presStyleCnt="3" custScaleX="150534" custLinFactNeighborX="94459" custLinFactNeighborY="-1165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354E5E6-C077-4B48-A4D8-40A7247DAC6A}" type="pres">
      <dgm:prSet presAssocID="{ABA0C381-5C01-4A82-8455-935DF1589451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E066B32-991B-4E88-81D0-1B39FEC82611}" type="presOf" srcId="{272540A4-D8D1-4BA2-9D22-93AD4A7ED57C}" destId="{5354E5E6-C077-4B48-A4D8-40A7247DAC6A}" srcOrd="0" destOrd="1" presId="urn:microsoft.com/office/officeart/2005/8/layout/radial2"/>
    <dgm:cxn modelId="{98B64A58-FF9D-446E-AEA9-B161A39A703A}" type="presOf" srcId="{BF78E2F1-D230-4FFD-9F66-D64AD04BE108}" destId="{5342C5FB-87AD-4D25-B1FA-15369CC967F5}" srcOrd="0" destOrd="0" presId="urn:microsoft.com/office/officeart/2005/8/layout/radial2"/>
    <dgm:cxn modelId="{AE961AA8-47A5-4DBB-AF20-CF3D9F094E29}" srcId="{6A4730E5-FE8E-49DA-AF5A-E0EB80691D4E}" destId="{BF78E2F1-D230-4FFD-9F66-D64AD04BE108}" srcOrd="0" destOrd="0" parTransId="{BE9AD694-0CBF-44BD-B1A4-A71447C69C79}" sibTransId="{99D97BAC-8831-4097-A299-D16648E3FCAE}"/>
    <dgm:cxn modelId="{EA4C6238-041C-468C-92C3-A3BF42F529A7}" srcId="{BF78E2F1-D230-4FFD-9F66-D64AD04BE108}" destId="{D97E997B-493A-404B-A5D9-4C3132711960}" srcOrd="0" destOrd="0" parTransId="{AF1B0667-ADE2-4B5F-A660-6EFC16064A02}" sibTransId="{FF54D64D-CCE8-4F23-BD27-9647A241F507}"/>
    <dgm:cxn modelId="{77FC59DE-36D4-4F51-B098-708DC3F7D8F9}" type="presOf" srcId="{D97E997B-493A-404B-A5D9-4C3132711960}" destId="{19F34723-DB42-4133-9128-9B6E2CD58BA2}" srcOrd="0" destOrd="0" presId="urn:microsoft.com/office/officeart/2005/8/layout/radial2"/>
    <dgm:cxn modelId="{079EC608-4759-4E0F-AB3D-D5DD83D77635}" srcId="{ABA0C381-5C01-4A82-8455-935DF1589451}" destId="{272540A4-D8D1-4BA2-9D22-93AD4A7ED57C}" srcOrd="1" destOrd="0" parTransId="{9F421BA1-194D-40AF-8C58-AE80C65AACBD}" sibTransId="{5C62CD48-E233-4E1A-9E72-66808C849C27}"/>
    <dgm:cxn modelId="{755FC3F1-3970-46D1-940C-4E59BC4CAD6A}" type="presOf" srcId="{ABA0C381-5C01-4A82-8455-935DF1589451}" destId="{9E623AEC-606D-4647-BA0F-35002E091F59}" srcOrd="0" destOrd="0" presId="urn:microsoft.com/office/officeart/2005/8/layout/radial2"/>
    <dgm:cxn modelId="{8FEB9FA2-9BF5-494E-925E-414E073DFA42}" srcId="{6A4730E5-FE8E-49DA-AF5A-E0EB80691D4E}" destId="{ABA0C381-5C01-4A82-8455-935DF1589451}" srcOrd="1" destOrd="0" parTransId="{78503E33-B9B7-4F5B-A41C-04D9C3471398}" sibTransId="{C945B545-70BB-4344-B00C-AB529B0F2709}"/>
    <dgm:cxn modelId="{FDD39DC3-0F2F-45E8-9148-6DD7F28B7B49}" type="presOf" srcId="{21E5CA3E-509D-42D7-A465-B48D63D14B8E}" destId="{5354E5E6-C077-4B48-A4D8-40A7247DAC6A}" srcOrd="0" destOrd="0" presId="urn:microsoft.com/office/officeart/2005/8/layout/radial2"/>
    <dgm:cxn modelId="{493238BB-9D72-4DB2-9681-78C2E1F6AA04}" type="presOf" srcId="{BE9AD694-0CBF-44BD-B1A4-A71447C69C79}" destId="{2375F252-29BE-4CDF-9015-8F397CA1DBD4}" srcOrd="0" destOrd="0" presId="urn:microsoft.com/office/officeart/2005/8/layout/radial2"/>
    <dgm:cxn modelId="{8CE298A9-6C03-41E8-8C3D-AE508DFFA234}" type="presOf" srcId="{78503E33-B9B7-4F5B-A41C-04D9C3471398}" destId="{C872ABD5-3EFD-40F3-B7B9-848A386A71BB}" srcOrd="0" destOrd="0" presId="urn:microsoft.com/office/officeart/2005/8/layout/radial2"/>
    <dgm:cxn modelId="{85178B52-FF79-4CEC-ABE8-103466BFE01C}" srcId="{ABA0C381-5C01-4A82-8455-935DF1589451}" destId="{21E5CA3E-509D-42D7-A465-B48D63D14B8E}" srcOrd="0" destOrd="0" parTransId="{E72A339B-4EBF-49CC-8A65-6959671D0B7C}" sibTransId="{82710C22-699F-4432-96F8-BE430C7A567C}"/>
    <dgm:cxn modelId="{EC5E5835-B28E-43F6-B4FA-FB6E22E2E780}" type="presOf" srcId="{6A4730E5-FE8E-49DA-AF5A-E0EB80691D4E}" destId="{EBA30AEB-589A-424F-96AC-82637FA52FC3}" srcOrd="0" destOrd="0" presId="urn:microsoft.com/office/officeart/2005/8/layout/radial2"/>
    <dgm:cxn modelId="{DF6CB970-1E92-4434-B88A-ECFD33B97E7F}" type="presParOf" srcId="{EBA30AEB-589A-424F-96AC-82637FA52FC3}" destId="{2F146FC6-6AD7-4B2E-8A61-E80C897A5F4C}" srcOrd="0" destOrd="0" presId="urn:microsoft.com/office/officeart/2005/8/layout/radial2"/>
    <dgm:cxn modelId="{6FD10D32-D607-49AA-8A71-739AF1A299FA}" type="presParOf" srcId="{2F146FC6-6AD7-4B2E-8A61-E80C897A5F4C}" destId="{0540AF20-2C88-4B34-85D2-B779351296CC}" srcOrd="0" destOrd="0" presId="urn:microsoft.com/office/officeart/2005/8/layout/radial2"/>
    <dgm:cxn modelId="{74E37232-F811-4630-BAE4-90BDB768CA0F}" type="presParOf" srcId="{0540AF20-2C88-4B34-85D2-B779351296CC}" destId="{314E925C-F8B4-4383-B202-588C85882EB7}" srcOrd="0" destOrd="0" presId="urn:microsoft.com/office/officeart/2005/8/layout/radial2"/>
    <dgm:cxn modelId="{98D19332-377B-4770-A7AE-254852D9EC9A}" type="presParOf" srcId="{0540AF20-2C88-4B34-85D2-B779351296CC}" destId="{9E9B98F9-AD92-41A6-93CC-CEB4F6770C53}" srcOrd="1" destOrd="0" presId="urn:microsoft.com/office/officeart/2005/8/layout/radial2"/>
    <dgm:cxn modelId="{4F537F8F-6659-4632-82EA-B193091A70FE}" type="presParOf" srcId="{2F146FC6-6AD7-4B2E-8A61-E80C897A5F4C}" destId="{2375F252-29BE-4CDF-9015-8F397CA1DBD4}" srcOrd="1" destOrd="0" presId="urn:microsoft.com/office/officeart/2005/8/layout/radial2"/>
    <dgm:cxn modelId="{097D1061-4200-44BC-9321-CE5E4EC81009}" type="presParOf" srcId="{2F146FC6-6AD7-4B2E-8A61-E80C897A5F4C}" destId="{35FFD3F6-A6F0-4994-B10D-78384BD40A74}" srcOrd="2" destOrd="0" presId="urn:microsoft.com/office/officeart/2005/8/layout/radial2"/>
    <dgm:cxn modelId="{37561AE5-F116-4381-811B-F1B4993AE639}" type="presParOf" srcId="{35FFD3F6-A6F0-4994-B10D-78384BD40A74}" destId="{5342C5FB-87AD-4D25-B1FA-15369CC967F5}" srcOrd="0" destOrd="0" presId="urn:microsoft.com/office/officeart/2005/8/layout/radial2"/>
    <dgm:cxn modelId="{C6F0704D-6A06-48B2-B256-2A5ECFCFBD39}" type="presParOf" srcId="{35FFD3F6-A6F0-4994-B10D-78384BD40A74}" destId="{19F34723-DB42-4133-9128-9B6E2CD58BA2}" srcOrd="1" destOrd="0" presId="urn:microsoft.com/office/officeart/2005/8/layout/radial2"/>
    <dgm:cxn modelId="{5E3C7DF5-5F26-4A84-B21D-6F71FCBE503E}" type="presParOf" srcId="{2F146FC6-6AD7-4B2E-8A61-E80C897A5F4C}" destId="{C872ABD5-3EFD-40F3-B7B9-848A386A71BB}" srcOrd="3" destOrd="0" presId="urn:microsoft.com/office/officeart/2005/8/layout/radial2"/>
    <dgm:cxn modelId="{8ADE9DC1-EB05-4406-A468-5D0CF165A1A3}" type="presParOf" srcId="{2F146FC6-6AD7-4B2E-8A61-E80C897A5F4C}" destId="{CAABF1AA-A880-4DA4-AB0D-621A64C8A0F4}" srcOrd="4" destOrd="0" presId="urn:microsoft.com/office/officeart/2005/8/layout/radial2"/>
    <dgm:cxn modelId="{5EF64373-ACFD-42FF-AAB5-6C3A5D656C8C}" type="presParOf" srcId="{CAABF1AA-A880-4DA4-AB0D-621A64C8A0F4}" destId="{9E623AEC-606D-4647-BA0F-35002E091F59}" srcOrd="0" destOrd="0" presId="urn:microsoft.com/office/officeart/2005/8/layout/radial2"/>
    <dgm:cxn modelId="{12697027-2C57-4895-AF13-08294AC5D612}" type="presParOf" srcId="{CAABF1AA-A880-4DA4-AB0D-621A64C8A0F4}" destId="{5354E5E6-C077-4B48-A4D8-40A7247DAC6A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3FF775-925E-4CC1-A1F4-04F3DAC35BE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CF2CC6B1-A20D-4425-85F3-0B17251967DA}">
      <dgm:prSet phldrT="[Text]"/>
      <dgm:spPr/>
      <dgm:t>
        <a:bodyPr/>
        <a:lstStyle/>
        <a:p>
          <a:r>
            <a:rPr lang="hr-HR" b="1" dirty="0" smtClean="0"/>
            <a:t>POČETAK</a:t>
          </a:r>
        </a:p>
        <a:p>
          <a:r>
            <a:rPr lang="hr-HR" b="1" dirty="0" smtClean="0"/>
            <a:t>RADNOG ODNOSA</a:t>
          </a:r>
          <a:endParaRPr lang="en-GB" b="1" dirty="0"/>
        </a:p>
      </dgm:t>
    </dgm:pt>
    <dgm:pt modelId="{A584C892-C60A-4FC1-B76E-65953965E84D}" type="parTrans" cxnId="{3738A0AD-66AA-422C-B1FC-5079F8264597}">
      <dgm:prSet/>
      <dgm:spPr/>
      <dgm:t>
        <a:bodyPr/>
        <a:lstStyle/>
        <a:p>
          <a:endParaRPr lang="en-GB" b="1"/>
        </a:p>
      </dgm:t>
    </dgm:pt>
    <dgm:pt modelId="{93B8A1E8-2DA4-42D4-965C-72BD18C1FCFD}" type="sibTrans" cxnId="{3738A0AD-66AA-422C-B1FC-5079F8264597}">
      <dgm:prSet/>
      <dgm:spPr/>
      <dgm:t>
        <a:bodyPr/>
        <a:lstStyle/>
        <a:p>
          <a:endParaRPr lang="en-GB" b="1"/>
        </a:p>
      </dgm:t>
    </dgm:pt>
    <dgm:pt modelId="{41B31606-490A-4204-BA3A-583C368C7B79}">
      <dgm:prSet phldrT="[Text]"/>
      <dgm:spPr>
        <a:ln>
          <a:noFill/>
        </a:ln>
        <a:effectLst>
          <a:outerShdw blurRad="184150" dist="241300" dir="11520000" sx="110000" sy="110000" algn="ctr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gm:spPr>
      <dgm:t>
        <a:bodyPr/>
        <a:lstStyle/>
        <a:p>
          <a:pPr algn="ctr"/>
          <a:endParaRPr lang="hr-HR" b="1" dirty="0" smtClean="0"/>
        </a:p>
        <a:p>
          <a:pPr algn="ctr"/>
          <a:r>
            <a:rPr lang="hr-HR" b="1" dirty="0" smtClean="0"/>
            <a:t>Izvedba koju ostvari zaposlenik za vrijeme trajanja radnog odnosa, kao izvršavanje obveze ili po uputama poslodavca</a:t>
          </a:r>
          <a:endParaRPr lang="en-GB" b="1" dirty="0"/>
        </a:p>
      </dgm:t>
    </dgm:pt>
    <dgm:pt modelId="{BDEB150C-F6C2-45BB-AC28-4376FF02B12D}" type="parTrans" cxnId="{A09ACB43-7EF8-4EA0-8D29-5110E95C55F9}">
      <dgm:prSet/>
      <dgm:spPr/>
      <dgm:t>
        <a:bodyPr/>
        <a:lstStyle/>
        <a:p>
          <a:endParaRPr lang="en-GB" b="1"/>
        </a:p>
      </dgm:t>
    </dgm:pt>
    <dgm:pt modelId="{0389CFD9-7BA9-4D80-903B-C1872B0EC3FA}" type="sibTrans" cxnId="{A09ACB43-7EF8-4EA0-8D29-5110E95C55F9}">
      <dgm:prSet/>
      <dgm:spPr/>
      <dgm:t>
        <a:bodyPr/>
        <a:lstStyle/>
        <a:p>
          <a:endParaRPr lang="en-GB" b="1"/>
        </a:p>
      </dgm:t>
    </dgm:pt>
    <dgm:pt modelId="{9FA3FDF5-44C5-4836-A658-08DA2989ADBF}">
      <dgm:prSet phldrT="[Text]"/>
      <dgm:spPr/>
      <dgm:t>
        <a:bodyPr/>
        <a:lstStyle/>
        <a:p>
          <a:r>
            <a:rPr lang="hr-HR" b="1" dirty="0" smtClean="0"/>
            <a:t>KRAJ</a:t>
          </a:r>
        </a:p>
        <a:p>
          <a:r>
            <a:rPr lang="hr-HR" b="1" dirty="0" smtClean="0"/>
            <a:t>RADNOG ODNOSA</a:t>
          </a:r>
          <a:endParaRPr lang="en-GB" b="1" dirty="0"/>
        </a:p>
      </dgm:t>
    </dgm:pt>
    <dgm:pt modelId="{C794EFED-BD71-443F-A9E2-C4E5A8A65450}" type="parTrans" cxnId="{2874865F-F484-47A1-BE7C-5F1E1E8B420F}">
      <dgm:prSet/>
      <dgm:spPr/>
      <dgm:t>
        <a:bodyPr/>
        <a:lstStyle/>
        <a:p>
          <a:endParaRPr lang="en-GB" b="1"/>
        </a:p>
      </dgm:t>
    </dgm:pt>
    <dgm:pt modelId="{350A3939-EE45-43D4-859C-3A763EB75196}" type="sibTrans" cxnId="{2874865F-F484-47A1-BE7C-5F1E1E8B420F}">
      <dgm:prSet/>
      <dgm:spPr/>
      <dgm:t>
        <a:bodyPr/>
        <a:lstStyle/>
        <a:p>
          <a:endParaRPr lang="en-GB" b="1"/>
        </a:p>
      </dgm:t>
    </dgm:pt>
    <dgm:pt modelId="{750CAAD8-5DB6-4D5F-AF58-332706BB1D2D}" type="pres">
      <dgm:prSet presAssocID="{813FF775-925E-4CC1-A1F4-04F3DAC35BEB}" presName="Name0" presStyleCnt="0">
        <dgm:presLayoutVars>
          <dgm:dir/>
          <dgm:resizeHandles val="exact"/>
        </dgm:presLayoutVars>
      </dgm:prSet>
      <dgm:spPr/>
    </dgm:pt>
    <dgm:pt modelId="{F9D06BDE-1381-40B3-BEE6-3E1268CCD0FD}" type="pres">
      <dgm:prSet presAssocID="{813FF775-925E-4CC1-A1F4-04F3DAC35BEB}" presName="arrow" presStyleLbl="bgShp" presStyleIdx="0" presStyleCnt="1"/>
      <dgm:spPr>
        <a:solidFill>
          <a:schemeClr val="accent1"/>
        </a:solidFill>
      </dgm:spPr>
    </dgm:pt>
    <dgm:pt modelId="{9FBFC542-6E84-4F2B-924C-B6823BB36043}" type="pres">
      <dgm:prSet presAssocID="{813FF775-925E-4CC1-A1F4-04F3DAC35BEB}" presName="points" presStyleCnt="0"/>
      <dgm:spPr/>
    </dgm:pt>
    <dgm:pt modelId="{E29A838C-71AE-458D-B963-ACAA52CB2C33}" type="pres">
      <dgm:prSet presAssocID="{CF2CC6B1-A20D-4425-85F3-0B17251967DA}" presName="compositeA" presStyleCnt="0"/>
      <dgm:spPr/>
    </dgm:pt>
    <dgm:pt modelId="{EC68C46D-FCA8-45B9-A186-6190223202AB}" type="pres">
      <dgm:prSet presAssocID="{CF2CC6B1-A20D-4425-85F3-0B17251967DA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7AB6E1-DFD9-4DC7-A759-8ABBCF067B74}" type="pres">
      <dgm:prSet presAssocID="{CF2CC6B1-A20D-4425-85F3-0B17251967DA}" presName="circleA" presStyleLbl="node1" presStyleIdx="0" presStyleCnt="3" custScaleX="334731" custScaleY="171069"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</dgm:pt>
    <dgm:pt modelId="{6F1B1610-2450-451D-9ADB-8518F55D5468}" type="pres">
      <dgm:prSet presAssocID="{CF2CC6B1-A20D-4425-85F3-0B17251967DA}" presName="spaceA" presStyleCnt="0"/>
      <dgm:spPr/>
    </dgm:pt>
    <dgm:pt modelId="{58F27F2B-587C-4536-B9E3-1A4A9617CB45}" type="pres">
      <dgm:prSet presAssocID="{93B8A1E8-2DA4-42D4-965C-72BD18C1FCFD}" presName="space" presStyleCnt="0"/>
      <dgm:spPr/>
    </dgm:pt>
    <dgm:pt modelId="{64045D80-8162-4C0D-86D4-143960FEB180}" type="pres">
      <dgm:prSet presAssocID="{41B31606-490A-4204-BA3A-583C368C7B79}" presName="compositeB" presStyleCnt="0"/>
      <dgm:spPr/>
    </dgm:pt>
    <dgm:pt modelId="{D7AE18E5-849E-44D4-9A54-957AC9C183D4}" type="pres">
      <dgm:prSet presAssocID="{41B31606-490A-4204-BA3A-583C368C7B79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D1E486-4550-46A9-975C-41043A971F99}" type="pres">
      <dgm:prSet presAssocID="{41B31606-490A-4204-BA3A-583C368C7B79}" presName="circleB" presStyleLbl="node1" presStyleIdx="1" presStyleCnt="3" custScaleX="345479" custScaleY="163639" custLinFactNeighborX="-6815" custLinFactNeighborY="-3715"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</dgm:pt>
    <dgm:pt modelId="{0E92DAC7-7F6C-44C5-B580-F702639242C7}" type="pres">
      <dgm:prSet presAssocID="{41B31606-490A-4204-BA3A-583C368C7B79}" presName="spaceB" presStyleCnt="0"/>
      <dgm:spPr/>
    </dgm:pt>
    <dgm:pt modelId="{FBBC60DC-040D-459B-AA5A-AD05CAABC8EE}" type="pres">
      <dgm:prSet presAssocID="{0389CFD9-7BA9-4D80-903B-C1872B0EC3FA}" presName="space" presStyleCnt="0"/>
      <dgm:spPr/>
    </dgm:pt>
    <dgm:pt modelId="{3FFBE5D2-D316-483A-9C3B-AA88954565CE}" type="pres">
      <dgm:prSet presAssocID="{9FA3FDF5-44C5-4836-A658-08DA2989ADBF}" presName="compositeA" presStyleCnt="0"/>
      <dgm:spPr/>
    </dgm:pt>
    <dgm:pt modelId="{5CA6331F-7CA1-40BD-A78C-AF4B5359AEF5}" type="pres">
      <dgm:prSet presAssocID="{9FA3FDF5-44C5-4836-A658-08DA2989ADBF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7AF2B0-420E-498C-9A4C-578375F9BFE7}" type="pres">
      <dgm:prSet presAssocID="{9FA3FDF5-44C5-4836-A658-08DA2989ADBF}" presName="circleA" presStyleLbl="node1" presStyleIdx="2" presStyleCnt="3" custScaleX="345481" custScaleY="163639" custLinFactNeighborX="-19624" custLinFactNeighborY="-3715"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</dgm:pt>
    <dgm:pt modelId="{1E8D8DAA-177E-4372-A4ED-7F7BE093FDB2}" type="pres">
      <dgm:prSet presAssocID="{9FA3FDF5-44C5-4836-A658-08DA2989ADBF}" presName="spaceA" presStyleCnt="0"/>
      <dgm:spPr/>
    </dgm:pt>
  </dgm:ptLst>
  <dgm:cxnLst>
    <dgm:cxn modelId="{2874865F-F484-47A1-BE7C-5F1E1E8B420F}" srcId="{813FF775-925E-4CC1-A1F4-04F3DAC35BEB}" destId="{9FA3FDF5-44C5-4836-A658-08DA2989ADBF}" srcOrd="2" destOrd="0" parTransId="{C794EFED-BD71-443F-A9E2-C4E5A8A65450}" sibTransId="{350A3939-EE45-43D4-859C-3A763EB75196}"/>
    <dgm:cxn modelId="{1A6466CF-7781-49AC-9108-588CBDF5C87F}" type="presOf" srcId="{CF2CC6B1-A20D-4425-85F3-0B17251967DA}" destId="{EC68C46D-FCA8-45B9-A186-6190223202AB}" srcOrd="0" destOrd="0" presId="urn:microsoft.com/office/officeart/2005/8/layout/hProcess11"/>
    <dgm:cxn modelId="{3738A0AD-66AA-422C-B1FC-5079F8264597}" srcId="{813FF775-925E-4CC1-A1F4-04F3DAC35BEB}" destId="{CF2CC6B1-A20D-4425-85F3-0B17251967DA}" srcOrd="0" destOrd="0" parTransId="{A584C892-C60A-4FC1-B76E-65953965E84D}" sibTransId="{93B8A1E8-2DA4-42D4-965C-72BD18C1FCFD}"/>
    <dgm:cxn modelId="{A09ACB43-7EF8-4EA0-8D29-5110E95C55F9}" srcId="{813FF775-925E-4CC1-A1F4-04F3DAC35BEB}" destId="{41B31606-490A-4204-BA3A-583C368C7B79}" srcOrd="1" destOrd="0" parTransId="{BDEB150C-F6C2-45BB-AC28-4376FF02B12D}" sibTransId="{0389CFD9-7BA9-4D80-903B-C1872B0EC3FA}"/>
    <dgm:cxn modelId="{99C73C3F-2D82-48C0-BA7F-E0BE8B04EFEE}" type="presOf" srcId="{813FF775-925E-4CC1-A1F4-04F3DAC35BEB}" destId="{750CAAD8-5DB6-4D5F-AF58-332706BB1D2D}" srcOrd="0" destOrd="0" presId="urn:microsoft.com/office/officeart/2005/8/layout/hProcess11"/>
    <dgm:cxn modelId="{AD6823D5-5F66-4C9F-810C-52F43247C592}" type="presOf" srcId="{9FA3FDF5-44C5-4836-A658-08DA2989ADBF}" destId="{5CA6331F-7CA1-40BD-A78C-AF4B5359AEF5}" srcOrd="0" destOrd="0" presId="urn:microsoft.com/office/officeart/2005/8/layout/hProcess11"/>
    <dgm:cxn modelId="{4C4ACA17-8442-438B-8AF4-083A5A313137}" type="presOf" srcId="{41B31606-490A-4204-BA3A-583C368C7B79}" destId="{D7AE18E5-849E-44D4-9A54-957AC9C183D4}" srcOrd="0" destOrd="0" presId="urn:microsoft.com/office/officeart/2005/8/layout/hProcess11"/>
    <dgm:cxn modelId="{DBD65750-1D28-411B-A989-436B204B9A5C}" type="presParOf" srcId="{750CAAD8-5DB6-4D5F-AF58-332706BB1D2D}" destId="{F9D06BDE-1381-40B3-BEE6-3E1268CCD0FD}" srcOrd="0" destOrd="0" presId="urn:microsoft.com/office/officeart/2005/8/layout/hProcess11"/>
    <dgm:cxn modelId="{A5EE51BC-55BD-4681-9044-82994E18527D}" type="presParOf" srcId="{750CAAD8-5DB6-4D5F-AF58-332706BB1D2D}" destId="{9FBFC542-6E84-4F2B-924C-B6823BB36043}" srcOrd="1" destOrd="0" presId="urn:microsoft.com/office/officeart/2005/8/layout/hProcess11"/>
    <dgm:cxn modelId="{2016B251-9335-4F7F-A659-0CE723A70FEB}" type="presParOf" srcId="{9FBFC542-6E84-4F2B-924C-B6823BB36043}" destId="{E29A838C-71AE-458D-B963-ACAA52CB2C33}" srcOrd="0" destOrd="0" presId="urn:microsoft.com/office/officeart/2005/8/layout/hProcess11"/>
    <dgm:cxn modelId="{A6DDC684-8F14-4059-A3AB-E58063321557}" type="presParOf" srcId="{E29A838C-71AE-458D-B963-ACAA52CB2C33}" destId="{EC68C46D-FCA8-45B9-A186-6190223202AB}" srcOrd="0" destOrd="0" presId="urn:microsoft.com/office/officeart/2005/8/layout/hProcess11"/>
    <dgm:cxn modelId="{628D464C-FA34-40FE-977C-17E559B6CD07}" type="presParOf" srcId="{E29A838C-71AE-458D-B963-ACAA52CB2C33}" destId="{2A7AB6E1-DFD9-4DC7-A759-8ABBCF067B74}" srcOrd="1" destOrd="0" presId="urn:microsoft.com/office/officeart/2005/8/layout/hProcess11"/>
    <dgm:cxn modelId="{531C7306-97AA-4B75-9E25-CFB8B3C0BAAE}" type="presParOf" srcId="{E29A838C-71AE-458D-B963-ACAA52CB2C33}" destId="{6F1B1610-2450-451D-9ADB-8518F55D5468}" srcOrd="2" destOrd="0" presId="urn:microsoft.com/office/officeart/2005/8/layout/hProcess11"/>
    <dgm:cxn modelId="{25B9D811-555A-4DA5-A0B4-BCCD7EF76CEE}" type="presParOf" srcId="{9FBFC542-6E84-4F2B-924C-B6823BB36043}" destId="{58F27F2B-587C-4536-B9E3-1A4A9617CB45}" srcOrd="1" destOrd="0" presId="urn:microsoft.com/office/officeart/2005/8/layout/hProcess11"/>
    <dgm:cxn modelId="{362C4A67-30B3-49AF-8A59-4255398102D3}" type="presParOf" srcId="{9FBFC542-6E84-4F2B-924C-B6823BB36043}" destId="{64045D80-8162-4C0D-86D4-143960FEB180}" srcOrd="2" destOrd="0" presId="urn:microsoft.com/office/officeart/2005/8/layout/hProcess11"/>
    <dgm:cxn modelId="{1B052654-E928-4474-A519-6FEE6B12AAA8}" type="presParOf" srcId="{64045D80-8162-4C0D-86D4-143960FEB180}" destId="{D7AE18E5-849E-44D4-9A54-957AC9C183D4}" srcOrd="0" destOrd="0" presId="urn:microsoft.com/office/officeart/2005/8/layout/hProcess11"/>
    <dgm:cxn modelId="{089D5649-B3A4-4204-9802-FB85ABE84544}" type="presParOf" srcId="{64045D80-8162-4C0D-86D4-143960FEB180}" destId="{AED1E486-4550-46A9-975C-41043A971F99}" srcOrd="1" destOrd="0" presId="urn:microsoft.com/office/officeart/2005/8/layout/hProcess11"/>
    <dgm:cxn modelId="{AB8D9136-DB66-47DD-8C86-53D4B1C2F55E}" type="presParOf" srcId="{64045D80-8162-4C0D-86D4-143960FEB180}" destId="{0E92DAC7-7F6C-44C5-B580-F702639242C7}" srcOrd="2" destOrd="0" presId="urn:microsoft.com/office/officeart/2005/8/layout/hProcess11"/>
    <dgm:cxn modelId="{38EDDB36-F9B4-45C1-8B5A-F5F799643AB3}" type="presParOf" srcId="{9FBFC542-6E84-4F2B-924C-B6823BB36043}" destId="{FBBC60DC-040D-459B-AA5A-AD05CAABC8EE}" srcOrd="3" destOrd="0" presId="urn:microsoft.com/office/officeart/2005/8/layout/hProcess11"/>
    <dgm:cxn modelId="{BE901057-E344-45D4-87C9-6EAD93C65E52}" type="presParOf" srcId="{9FBFC542-6E84-4F2B-924C-B6823BB36043}" destId="{3FFBE5D2-D316-483A-9C3B-AA88954565CE}" srcOrd="4" destOrd="0" presId="urn:microsoft.com/office/officeart/2005/8/layout/hProcess11"/>
    <dgm:cxn modelId="{6DE0DBF6-04E2-463F-89F7-BEBAB8BC748A}" type="presParOf" srcId="{3FFBE5D2-D316-483A-9C3B-AA88954565CE}" destId="{5CA6331F-7CA1-40BD-A78C-AF4B5359AEF5}" srcOrd="0" destOrd="0" presId="urn:microsoft.com/office/officeart/2005/8/layout/hProcess11"/>
    <dgm:cxn modelId="{FFD9B290-40AF-498A-BF9B-060B578EBBFE}" type="presParOf" srcId="{3FFBE5D2-D316-483A-9C3B-AA88954565CE}" destId="{0E7AF2B0-420E-498C-9A4C-578375F9BFE7}" srcOrd="1" destOrd="0" presId="urn:microsoft.com/office/officeart/2005/8/layout/hProcess11"/>
    <dgm:cxn modelId="{F1902D95-6344-43AC-AF64-3D729975D1B0}" type="presParOf" srcId="{3FFBE5D2-D316-483A-9C3B-AA88954565CE}" destId="{1E8D8DAA-177E-4372-A4ED-7F7BE093FDB2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192BFC-18CB-4FEF-9BE5-F034F158455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6599990-AA37-4FEB-8940-59B9381F6571}">
      <dgm:prSet phldrT="[Text]"/>
      <dgm:spPr>
        <a:effectLst>
          <a:softEdge rad="127000"/>
        </a:effectLst>
      </dgm:spPr>
      <dgm:t>
        <a:bodyPr/>
        <a:lstStyle/>
        <a:p>
          <a:r>
            <a:rPr lang="hr-HR" dirty="0" smtClean="0"/>
            <a:t>50 GOD.</a:t>
          </a:r>
          <a:endParaRPr lang="en-GB" dirty="0"/>
        </a:p>
      </dgm:t>
    </dgm:pt>
    <dgm:pt modelId="{A2356EB5-67A8-459C-A9D2-4FD12AD67766}" type="parTrans" cxnId="{D80B56DE-5112-4127-83EF-D379E8FA33C2}">
      <dgm:prSet/>
      <dgm:spPr/>
      <dgm:t>
        <a:bodyPr/>
        <a:lstStyle/>
        <a:p>
          <a:endParaRPr lang="en-GB"/>
        </a:p>
      </dgm:t>
    </dgm:pt>
    <dgm:pt modelId="{283ABAC4-1B63-4ADE-BC78-51F3C91F30AD}" type="sibTrans" cxnId="{D80B56DE-5112-4127-83EF-D379E8FA33C2}">
      <dgm:prSet/>
      <dgm:spPr/>
      <dgm:t>
        <a:bodyPr/>
        <a:lstStyle/>
        <a:p>
          <a:endParaRPr lang="en-GB"/>
        </a:p>
      </dgm:t>
    </dgm:pt>
    <dgm:pt modelId="{293DD306-96E2-434A-9C3F-04D2CC2C8A25}">
      <dgm:prSet phldrT="[Text]"/>
      <dgm:spPr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hr-HR" dirty="0" smtClean="0"/>
            <a:t>OD IZVEDBE</a:t>
          </a:r>
          <a:endParaRPr lang="en-GB" dirty="0"/>
        </a:p>
      </dgm:t>
    </dgm:pt>
    <dgm:pt modelId="{FFF2B863-F143-41A8-960E-2FAA83A83DDD}" type="parTrans" cxnId="{9F881F27-23C9-4480-A17A-6F67B7431992}">
      <dgm:prSet/>
      <dgm:spPr/>
      <dgm:t>
        <a:bodyPr/>
        <a:lstStyle/>
        <a:p>
          <a:endParaRPr lang="en-GB"/>
        </a:p>
      </dgm:t>
    </dgm:pt>
    <dgm:pt modelId="{D992F9A5-2BDC-44D4-8EB7-DBFECA2A6873}" type="sibTrans" cxnId="{9F881F27-23C9-4480-A17A-6F67B7431992}">
      <dgm:prSet/>
      <dgm:spPr/>
      <dgm:t>
        <a:bodyPr/>
        <a:lstStyle/>
        <a:p>
          <a:endParaRPr lang="en-GB"/>
        </a:p>
      </dgm:t>
    </dgm:pt>
    <dgm:pt modelId="{90004AE6-FC2E-4281-8C34-4B713A6693CB}">
      <dgm:prSet phldrT="[Text]"/>
      <dgm:spPr>
        <a:effectLst>
          <a:softEdge rad="127000"/>
        </a:effectLst>
      </dgm:spPr>
      <dgm:t>
        <a:bodyPr/>
        <a:lstStyle/>
        <a:p>
          <a:r>
            <a:rPr lang="hr-HR" dirty="0" smtClean="0"/>
            <a:t>70 GOD.</a:t>
          </a:r>
          <a:endParaRPr lang="en-GB" dirty="0"/>
        </a:p>
      </dgm:t>
    </dgm:pt>
    <dgm:pt modelId="{E6A0B645-BA73-43BF-92FF-0298D33BCD5F}" type="parTrans" cxnId="{2595866E-3BC7-4A48-907C-F742D9DB8B8D}">
      <dgm:prSet/>
      <dgm:spPr/>
      <dgm:t>
        <a:bodyPr/>
        <a:lstStyle/>
        <a:p>
          <a:endParaRPr lang="en-GB"/>
        </a:p>
      </dgm:t>
    </dgm:pt>
    <dgm:pt modelId="{DE884CA2-3819-47C2-98A7-F347F385990B}" type="sibTrans" cxnId="{2595866E-3BC7-4A48-907C-F742D9DB8B8D}">
      <dgm:prSet/>
      <dgm:spPr/>
      <dgm:t>
        <a:bodyPr/>
        <a:lstStyle/>
        <a:p>
          <a:endParaRPr lang="en-GB"/>
        </a:p>
      </dgm:t>
    </dgm:pt>
    <dgm:pt modelId="{9DB30497-7009-4238-824A-092F3F078D9D}">
      <dgm:prSet phldrT="[Text]"/>
      <dgm:spPr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hr-HR" dirty="0" smtClean="0"/>
            <a:t>OD PRVOG IZDANJA ILI PRVOG PRIOPĆAVANJA JAVNOSTI IZVEDBE FIKSIRANE NA FONOGRAM (ako izvedba fiksirana na </a:t>
          </a:r>
          <a:r>
            <a:rPr lang="hr-HR" dirty="0" err="1" smtClean="0"/>
            <a:t>fonogram</a:t>
          </a:r>
          <a:r>
            <a:rPr lang="hr-HR" dirty="0" smtClean="0"/>
            <a:t> bude zakonito izdana ili zakonito priopćena javnosti u razdoblju od 50 god. od izvedbe)</a:t>
          </a:r>
          <a:endParaRPr lang="en-GB" dirty="0"/>
        </a:p>
      </dgm:t>
    </dgm:pt>
    <dgm:pt modelId="{56D6ED7D-69E9-4DAA-B793-E979C656764C}" type="parTrans" cxnId="{A5216EAA-B24A-46C4-9357-731D3B9661D5}">
      <dgm:prSet/>
      <dgm:spPr/>
      <dgm:t>
        <a:bodyPr/>
        <a:lstStyle/>
        <a:p>
          <a:endParaRPr lang="en-GB"/>
        </a:p>
      </dgm:t>
    </dgm:pt>
    <dgm:pt modelId="{4041AF5B-B0D3-4933-AFBC-D4D9E8253A13}" type="sibTrans" cxnId="{A5216EAA-B24A-46C4-9357-731D3B9661D5}">
      <dgm:prSet/>
      <dgm:spPr/>
      <dgm:t>
        <a:bodyPr/>
        <a:lstStyle/>
        <a:p>
          <a:endParaRPr lang="en-GB"/>
        </a:p>
      </dgm:t>
    </dgm:pt>
    <dgm:pt modelId="{47EE1B9A-1744-4A74-8166-26ADCC37FF03}">
      <dgm:prSet phldrT="[Text]"/>
      <dgm:spPr>
        <a:effectLst>
          <a:softEdge rad="127000"/>
        </a:effectLst>
      </dgm:spPr>
      <dgm:t>
        <a:bodyPr/>
        <a:lstStyle/>
        <a:p>
          <a:r>
            <a:rPr lang="hr-HR" dirty="0" smtClean="0"/>
            <a:t>50 GOD.</a:t>
          </a:r>
          <a:endParaRPr lang="en-GB" dirty="0"/>
        </a:p>
      </dgm:t>
    </dgm:pt>
    <dgm:pt modelId="{EFFAECEB-7725-47DF-8843-931DA1C0B472}" type="parTrans" cxnId="{36DC677A-A4A6-4477-958F-3D07FD90A062}">
      <dgm:prSet/>
      <dgm:spPr/>
      <dgm:t>
        <a:bodyPr/>
        <a:lstStyle/>
        <a:p>
          <a:endParaRPr lang="en-GB"/>
        </a:p>
      </dgm:t>
    </dgm:pt>
    <dgm:pt modelId="{CC05394B-DE69-467B-BFA8-EA176408CBE3}" type="sibTrans" cxnId="{36DC677A-A4A6-4477-958F-3D07FD90A062}">
      <dgm:prSet/>
      <dgm:spPr/>
      <dgm:t>
        <a:bodyPr/>
        <a:lstStyle/>
        <a:p>
          <a:endParaRPr lang="en-GB"/>
        </a:p>
      </dgm:t>
    </dgm:pt>
    <dgm:pt modelId="{04300A60-EA89-4A78-BB55-CF80E89715CE}">
      <dgm:prSet phldrT="[Text]"/>
      <dgm:spPr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hr-HR" dirty="0" smtClean="0"/>
            <a:t>OD PRVOG IZDANJA ILI PRVOG PRIOPĆAVANJA JAVNOSTI FIKSACIJE IZVEDBE KOJA NIJE FONOGRAM (ako fiksacija izvedbe koja nije </a:t>
          </a:r>
          <a:r>
            <a:rPr lang="hr-HR" dirty="0" err="1" smtClean="0"/>
            <a:t>fonogram</a:t>
          </a:r>
          <a:r>
            <a:rPr lang="hr-HR" dirty="0" smtClean="0"/>
            <a:t> bude zakonito izdana ili zakonito priopćena javnosti u razdoblju od 50 god. od izvedbe)</a:t>
          </a:r>
          <a:endParaRPr lang="en-GB" dirty="0"/>
        </a:p>
      </dgm:t>
    </dgm:pt>
    <dgm:pt modelId="{3C6F44BD-7CA6-4C86-A86A-5A25361C3F85}" type="parTrans" cxnId="{6917EA29-AE94-4A8A-976C-FD351D42DC98}">
      <dgm:prSet/>
      <dgm:spPr/>
      <dgm:t>
        <a:bodyPr/>
        <a:lstStyle/>
        <a:p>
          <a:endParaRPr lang="en-GB"/>
        </a:p>
      </dgm:t>
    </dgm:pt>
    <dgm:pt modelId="{FADC0F70-85C0-4070-9E1E-D24286A5AEB4}" type="sibTrans" cxnId="{6917EA29-AE94-4A8A-976C-FD351D42DC98}">
      <dgm:prSet/>
      <dgm:spPr/>
      <dgm:t>
        <a:bodyPr/>
        <a:lstStyle/>
        <a:p>
          <a:endParaRPr lang="en-GB"/>
        </a:p>
      </dgm:t>
    </dgm:pt>
    <dgm:pt modelId="{A614A2F3-C245-4090-98E1-45631E61C51F}" type="pres">
      <dgm:prSet presAssocID="{12192BFC-18CB-4FEF-9BE5-F034F15845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652E013-20C8-4AF5-BDAE-617B88F589C1}" type="pres">
      <dgm:prSet presAssocID="{56599990-AA37-4FEB-8940-59B9381F6571}" presName="linNode" presStyleCnt="0"/>
      <dgm:spPr/>
    </dgm:pt>
    <dgm:pt modelId="{EAB00783-732E-42D4-9F2E-D5B19E038E40}" type="pres">
      <dgm:prSet presAssocID="{56599990-AA37-4FEB-8940-59B9381F6571}" presName="parentText" presStyleLbl="node1" presStyleIdx="0" presStyleCnt="3" custLinFactNeighborX="0" custLinFactNeighborY="-152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3B0836-6415-4133-8050-DB1DA9F66A5E}" type="pres">
      <dgm:prSet presAssocID="{56599990-AA37-4FEB-8940-59B9381F657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B63409-019B-47AE-8221-38A0B6E756BA}" type="pres">
      <dgm:prSet presAssocID="{283ABAC4-1B63-4ADE-BC78-51F3C91F30AD}" presName="sp" presStyleCnt="0"/>
      <dgm:spPr/>
    </dgm:pt>
    <dgm:pt modelId="{33D9B06C-F512-4E75-8109-ECDA43F957D8}" type="pres">
      <dgm:prSet presAssocID="{90004AE6-FC2E-4281-8C34-4B713A6693CB}" presName="linNode" presStyleCnt="0"/>
      <dgm:spPr/>
    </dgm:pt>
    <dgm:pt modelId="{7833A309-41D1-44D0-BC25-C2850A07DBF6}" type="pres">
      <dgm:prSet presAssocID="{90004AE6-FC2E-4281-8C34-4B713A6693C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E82EFF-96D2-4FD2-B982-16E9FEC4E97F}" type="pres">
      <dgm:prSet presAssocID="{90004AE6-FC2E-4281-8C34-4B713A6693C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717914-F50B-493C-A13E-437D778B2AB2}" type="pres">
      <dgm:prSet presAssocID="{DE884CA2-3819-47C2-98A7-F347F385990B}" presName="sp" presStyleCnt="0"/>
      <dgm:spPr/>
    </dgm:pt>
    <dgm:pt modelId="{3A320ED5-F5F1-4377-9889-3C5351FE16D4}" type="pres">
      <dgm:prSet presAssocID="{47EE1B9A-1744-4A74-8166-26ADCC37FF03}" presName="linNode" presStyleCnt="0"/>
      <dgm:spPr/>
    </dgm:pt>
    <dgm:pt modelId="{CBBD9899-FEAC-4682-8018-CD6C7EE1B7CF}" type="pres">
      <dgm:prSet presAssocID="{47EE1B9A-1744-4A74-8166-26ADCC37FF0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991F0B-F632-4A2A-812C-6BC749B3504B}" type="pres">
      <dgm:prSet presAssocID="{47EE1B9A-1744-4A74-8166-26ADCC37FF0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75F6B85-E857-4DDE-B7C3-845AFAF98A98}" type="presOf" srcId="{04300A60-EA89-4A78-BB55-CF80E89715CE}" destId="{F2991F0B-F632-4A2A-812C-6BC749B3504B}" srcOrd="0" destOrd="0" presId="urn:microsoft.com/office/officeart/2005/8/layout/vList5"/>
    <dgm:cxn modelId="{7699B2D9-1B16-4179-8076-620C077F7033}" type="presOf" srcId="{56599990-AA37-4FEB-8940-59B9381F6571}" destId="{EAB00783-732E-42D4-9F2E-D5B19E038E40}" srcOrd="0" destOrd="0" presId="urn:microsoft.com/office/officeart/2005/8/layout/vList5"/>
    <dgm:cxn modelId="{A5216EAA-B24A-46C4-9357-731D3B9661D5}" srcId="{90004AE6-FC2E-4281-8C34-4B713A6693CB}" destId="{9DB30497-7009-4238-824A-092F3F078D9D}" srcOrd="0" destOrd="0" parTransId="{56D6ED7D-69E9-4DAA-B793-E979C656764C}" sibTransId="{4041AF5B-B0D3-4933-AFBC-D4D9E8253A13}"/>
    <dgm:cxn modelId="{D80B56DE-5112-4127-83EF-D379E8FA33C2}" srcId="{12192BFC-18CB-4FEF-9BE5-F034F1584559}" destId="{56599990-AA37-4FEB-8940-59B9381F6571}" srcOrd="0" destOrd="0" parTransId="{A2356EB5-67A8-459C-A9D2-4FD12AD67766}" sibTransId="{283ABAC4-1B63-4ADE-BC78-51F3C91F30AD}"/>
    <dgm:cxn modelId="{6917EA29-AE94-4A8A-976C-FD351D42DC98}" srcId="{47EE1B9A-1744-4A74-8166-26ADCC37FF03}" destId="{04300A60-EA89-4A78-BB55-CF80E89715CE}" srcOrd="0" destOrd="0" parTransId="{3C6F44BD-7CA6-4C86-A86A-5A25361C3F85}" sibTransId="{FADC0F70-85C0-4070-9E1E-D24286A5AEB4}"/>
    <dgm:cxn modelId="{36DC677A-A4A6-4477-958F-3D07FD90A062}" srcId="{12192BFC-18CB-4FEF-9BE5-F034F1584559}" destId="{47EE1B9A-1744-4A74-8166-26ADCC37FF03}" srcOrd="2" destOrd="0" parTransId="{EFFAECEB-7725-47DF-8843-931DA1C0B472}" sibTransId="{CC05394B-DE69-467B-BFA8-EA176408CBE3}"/>
    <dgm:cxn modelId="{B6BFCAB4-5A2F-49F3-A6E7-C6508343B2C3}" type="presOf" srcId="{9DB30497-7009-4238-824A-092F3F078D9D}" destId="{18E82EFF-96D2-4FD2-B982-16E9FEC4E97F}" srcOrd="0" destOrd="0" presId="urn:microsoft.com/office/officeart/2005/8/layout/vList5"/>
    <dgm:cxn modelId="{321F488A-7518-4A23-9D7C-37068C0917F6}" type="presOf" srcId="{293DD306-96E2-434A-9C3F-04D2CC2C8A25}" destId="{9E3B0836-6415-4133-8050-DB1DA9F66A5E}" srcOrd="0" destOrd="0" presId="urn:microsoft.com/office/officeart/2005/8/layout/vList5"/>
    <dgm:cxn modelId="{2595866E-3BC7-4A48-907C-F742D9DB8B8D}" srcId="{12192BFC-18CB-4FEF-9BE5-F034F1584559}" destId="{90004AE6-FC2E-4281-8C34-4B713A6693CB}" srcOrd="1" destOrd="0" parTransId="{E6A0B645-BA73-43BF-92FF-0298D33BCD5F}" sibTransId="{DE884CA2-3819-47C2-98A7-F347F385990B}"/>
    <dgm:cxn modelId="{A34885EB-CD97-486F-91CE-A83919E99F01}" type="presOf" srcId="{47EE1B9A-1744-4A74-8166-26ADCC37FF03}" destId="{CBBD9899-FEAC-4682-8018-CD6C7EE1B7CF}" srcOrd="0" destOrd="0" presId="urn:microsoft.com/office/officeart/2005/8/layout/vList5"/>
    <dgm:cxn modelId="{BC1923DA-B0ED-4D0C-AB69-2C71D9AD24C5}" type="presOf" srcId="{12192BFC-18CB-4FEF-9BE5-F034F1584559}" destId="{A614A2F3-C245-4090-98E1-45631E61C51F}" srcOrd="0" destOrd="0" presId="urn:microsoft.com/office/officeart/2005/8/layout/vList5"/>
    <dgm:cxn modelId="{3E380BDE-5560-457C-90E3-7CF014BFEFE8}" type="presOf" srcId="{90004AE6-FC2E-4281-8C34-4B713A6693CB}" destId="{7833A309-41D1-44D0-BC25-C2850A07DBF6}" srcOrd="0" destOrd="0" presId="urn:microsoft.com/office/officeart/2005/8/layout/vList5"/>
    <dgm:cxn modelId="{9F881F27-23C9-4480-A17A-6F67B7431992}" srcId="{56599990-AA37-4FEB-8940-59B9381F6571}" destId="{293DD306-96E2-434A-9C3F-04D2CC2C8A25}" srcOrd="0" destOrd="0" parTransId="{FFF2B863-F143-41A8-960E-2FAA83A83DDD}" sibTransId="{D992F9A5-2BDC-44D4-8EB7-DBFECA2A6873}"/>
    <dgm:cxn modelId="{6FCDF7AA-0D44-47CC-A724-0F7EB1396080}" type="presParOf" srcId="{A614A2F3-C245-4090-98E1-45631E61C51F}" destId="{9652E013-20C8-4AF5-BDAE-617B88F589C1}" srcOrd="0" destOrd="0" presId="urn:microsoft.com/office/officeart/2005/8/layout/vList5"/>
    <dgm:cxn modelId="{3AC394BC-C2AF-4212-AEFD-BF702C3A68E4}" type="presParOf" srcId="{9652E013-20C8-4AF5-BDAE-617B88F589C1}" destId="{EAB00783-732E-42D4-9F2E-D5B19E038E40}" srcOrd="0" destOrd="0" presId="urn:microsoft.com/office/officeart/2005/8/layout/vList5"/>
    <dgm:cxn modelId="{6B7FEBD0-86BC-4609-AB37-61A0FB34CD38}" type="presParOf" srcId="{9652E013-20C8-4AF5-BDAE-617B88F589C1}" destId="{9E3B0836-6415-4133-8050-DB1DA9F66A5E}" srcOrd="1" destOrd="0" presId="urn:microsoft.com/office/officeart/2005/8/layout/vList5"/>
    <dgm:cxn modelId="{99F79289-FB6D-4FCF-8A68-F81C910E4107}" type="presParOf" srcId="{A614A2F3-C245-4090-98E1-45631E61C51F}" destId="{E1B63409-019B-47AE-8221-38A0B6E756BA}" srcOrd="1" destOrd="0" presId="urn:microsoft.com/office/officeart/2005/8/layout/vList5"/>
    <dgm:cxn modelId="{C354E4B2-9255-444D-BE9B-69E4A8624A92}" type="presParOf" srcId="{A614A2F3-C245-4090-98E1-45631E61C51F}" destId="{33D9B06C-F512-4E75-8109-ECDA43F957D8}" srcOrd="2" destOrd="0" presId="urn:microsoft.com/office/officeart/2005/8/layout/vList5"/>
    <dgm:cxn modelId="{455A57B0-061B-436A-A148-FDC2FF2909BD}" type="presParOf" srcId="{33D9B06C-F512-4E75-8109-ECDA43F957D8}" destId="{7833A309-41D1-44D0-BC25-C2850A07DBF6}" srcOrd="0" destOrd="0" presId="urn:microsoft.com/office/officeart/2005/8/layout/vList5"/>
    <dgm:cxn modelId="{768485B0-6E11-4225-B474-D32BFFF4A4F9}" type="presParOf" srcId="{33D9B06C-F512-4E75-8109-ECDA43F957D8}" destId="{18E82EFF-96D2-4FD2-B982-16E9FEC4E97F}" srcOrd="1" destOrd="0" presId="urn:microsoft.com/office/officeart/2005/8/layout/vList5"/>
    <dgm:cxn modelId="{A2D244E0-A044-4764-9ED4-F0EE899FF249}" type="presParOf" srcId="{A614A2F3-C245-4090-98E1-45631E61C51F}" destId="{93717914-F50B-493C-A13E-437D778B2AB2}" srcOrd="3" destOrd="0" presId="urn:microsoft.com/office/officeart/2005/8/layout/vList5"/>
    <dgm:cxn modelId="{76151AFA-62FF-43DA-AFF0-4A036CB6205C}" type="presParOf" srcId="{A614A2F3-C245-4090-98E1-45631E61C51F}" destId="{3A320ED5-F5F1-4377-9889-3C5351FE16D4}" srcOrd="4" destOrd="0" presId="urn:microsoft.com/office/officeart/2005/8/layout/vList5"/>
    <dgm:cxn modelId="{67D05E7D-0FA8-453C-84A8-04A0458DC844}" type="presParOf" srcId="{3A320ED5-F5F1-4377-9889-3C5351FE16D4}" destId="{CBBD9899-FEAC-4682-8018-CD6C7EE1B7CF}" srcOrd="0" destOrd="0" presId="urn:microsoft.com/office/officeart/2005/8/layout/vList5"/>
    <dgm:cxn modelId="{77E724DA-B9BF-4988-9D56-C5CCD63D34EB}" type="presParOf" srcId="{3A320ED5-F5F1-4377-9889-3C5351FE16D4}" destId="{F2991F0B-F632-4A2A-812C-6BC749B3504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7D9B29E-699B-419D-B074-2DC711260F38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51B263E-A01C-4B92-823F-6901AEF3DFB3}">
      <dgm:prSet phldrT="[Text]" custT="1"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hr-HR" sz="1200" dirty="0" smtClean="0"/>
            <a:t>NAKNADA ZA  JAVNO POSUĐIVANJE</a:t>
          </a:r>
          <a:endParaRPr lang="en-GB" sz="1200" dirty="0"/>
        </a:p>
      </dgm:t>
    </dgm:pt>
    <dgm:pt modelId="{FB4011D8-2319-4167-AF87-32A46BCABEB0}" type="parTrans" cxnId="{139B13D8-67E7-4B35-A97F-180C1888AD54}">
      <dgm:prSet/>
      <dgm:spPr/>
      <dgm:t>
        <a:bodyPr/>
        <a:lstStyle/>
        <a:p>
          <a:endParaRPr lang="en-GB"/>
        </a:p>
      </dgm:t>
    </dgm:pt>
    <dgm:pt modelId="{C7A5B531-6364-437C-8FAF-B0567BC5E09E}" type="sibTrans" cxnId="{139B13D8-67E7-4B35-A97F-180C1888AD54}">
      <dgm:prSet/>
      <dgm:spPr/>
      <dgm:t>
        <a:bodyPr/>
        <a:lstStyle/>
        <a:p>
          <a:endParaRPr lang="en-GB"/>
        </a:p>
      </dgm:t>
    </dgm:pt>
    <dgm:pt modelId="{871A1293-8DE3-4730-AA5D-97A5DC4E49F2}">
      <dgm:prSet phldrT="[Text]" custT="1"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hr-HR" sz="1200" dirty="0" smtClean="0"/>
            <a:t>NAKNADA ZA RADIODIFUZIJSKO EMITIRANJE I JAVNO PRIOPĆAVANJE FONOGRAMA</a:t>
          </a:r>
          <a:endParaRPr lang="en-GB" sz="1200" dirty="0"/>
        </a:p>
      </dgm:t>
    </dgm:pt>
    <dgm:pt modelId="{F9BC93A3-90F0-441B-8067-553AF7642851}" type="parTrans" cxnId="{49C24239-1F51-4B6A-AF75-8CA439B8A8A5}">
      <dgm:prSet/>
      <dgm:spPr/>
      <dgm:t>
        <a:bodyPr/>
        <a:lstStyle/>
        <a:p>
          <a:endParaRPr lang="en-GB"/>
        </a:p>
      </dgm:t>
    </dgm:pt>
    <dgm:pt modelId="{7B424FE7-05D2-4D72-97DF-84F78A9BED15}" type="sibTrans" cxnId="{49C24239-1F51-4B6A-AF75-8CA439B8A8A5}">
      <dgm:prSet/>
      <dgm:spPr/>
      <dgm:t>
        <a:bodyPr/>
        <a:lstStyle/>
        <a:p>
          <a:endParaRPr lang="en-GB"/>
        </a:p>
      </dgm:t>
    </dgm:pt>
    <dgm:pt modelId="{C8A6CDF5-BCDF-4ECB-B476-9BE0C00EFD14}">
      <dgm:prSet phldrT="[Text]" custT="1"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hr-HR" sz="1200" dirty="0" smtClean="0"/>
            <a:t>NAKNADA ZA REPRODUCIRANJE FONOGRAMA KOD PRIVATNOG KOPIRANJA</a:t>
          </a:r>
          <a:endParaRPr lang="en-GB" sz="1200" dirty="0"/>
        </a:p>
      </dgm:t>
    </dgm:pt>
    <dgm:pt modelId="{4E5FD0AC-BB40-4429-AE6A-BF1ED9B22EAB}" type="parTrans" cxnId="{714BA7F0-A793-45A0-A50A-308C465FA578}">
      <dgm:prSet/>
      <dgm:spPr/>
      <dgm:t>
        <a:bodyPr/>
        <a:lstStyle/>
        <a:p>
          <a:endParaRPr lang="en-GB"/>
        </a:p>
      </dgm:t>
    </dgm:pt>
    <dgm:pt modelId="{C0EDAED3-D039-424F-9251-4FC5570FB2B5}" type="sibTrans" cxnId="{714BA7F0-A793-45A0-A50A-308C465FA578}">
      <dgm:prSet/>
      <dgm:spPr/>
      <dgm:t>
        <a:bodyPr/>
        <a:lstStyle/>
        <a:p>
          <a:endParaRPr lang="en-GB"/>
        </a:p>
      </dgm:t>
    </dgm:pt>
    <dgm:pt modelId="{3FB04A88-CC22-42CD-91D3-1C8D41D53ED7}" type="pres">
      <dgm:prSet presAssocID="{D7D9B29E-699B-419D-B074-2DC711260F38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A5CAD46-4EE6-4B16-8067-C6A8FD062872}" type="pres">
      <dgm:prSet presAssocID="{D7D9B29E-699B-419D-B074-2DC711260F38}" presName="cycle" presStyleCnt="0"/>
      <dgm:spPr/>
    </dgm:pt>
    <dgm:pt modelId="{2C12C3E2-7D4C-4EE1-9300-8ECEE2342FC3}" type="pres">
      <dgm:prSet presAssocID="{D7D9B29E-699B-419D-B074-2DC711260F38}" presName="centerShape" presStyleCnt="0"/>
      <dgm:spPr/>
    </dgm:pt>
    <dgm:pt modelId="{39728B76-129D-4558-9A14-F6C90DCE0A34}" type="pres">
      <dgm:prSet presAssocID="{D7D9B29E-699B-419D-B074-2DC711260F38}" presName="connSite" presStyleLbl="node1" presStyleIdx="0" presStyleCnt="4"/>
      <dgm:spPr/>
    </dgm:pt>
    <dgm:pt modelId="{9139A6A5-A5A4-43BD-BF42-7D57C7D40324}" type="pres">
      <dgm:prSet presAssocID="{D7D9B29E-699B-419D-B074-2DC711260F38}" presName="visible" presStyleLbl="nod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BBA4C9AF-7E7C-4761-AB76-1D837AAC3367}" type="pres">
      <dgm:prSet presAssocID="{FB4011D8-2319-4167-AF87-32A46BCABEB0}" presName="Name25" presStyleLbl="parChTrans1D1" presStyleIdx="0" presStyleCnt="3"/>
      <dgm:spPr/>
      <dgm:t>
        <a:bodyPr/>
        <a:lstStyle/>
        <a:p>
          <a:endParaRPr lang="en-GB"/>
        </a:p>
      </dgm:t>
    </dgm:pt>
    <dgm:pt modelId="{43BC0BE6-67AD-45DD-B35C-782ECA70D910}" type="pres">
      <dgm:prSet presAssocID="{651B263E-A01C-4B92-823F-6901AEF3DFB3}" presName="node" presStyleCnt="0"/>
      <dgm:spPr/>
    </dgm:pt>
    <dgm:pt modelId="{0A28DAB0-536B-479C-B2E7-9D7697EBFB9E}" type="pres">
      <dgm:prSet presAssocID="{651B263E-A01C-4B92-823F-6901AEF3DFB3}" presName="parentNode" presStyleLbl="node1" presStyleIdx="1" presStyleCnt="4" custScaleX="173877" custScaleY="144165" custLinFactNeighborX="53059" custLinFactNeighborY="3299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9FB582-4746-4C7B-83DC-1A31483FDEDB}" type="pres">
      <dgm:prSet presAssocID="{651B263E-A01C-4B92-823F-6901AEF3DFB3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6E99C2-2D9C-4A67-B490-92F7E5816E92}" type="pres">
      <dgm:prSet presAssocID="{F9BC93A3-90F0-441B-8067-553AF7642851}" presName="Name25" presStyleLbl="parChTrans1D1" presStyleIdx="1" presStyleCnt="3"/>
      <dgm:spPr/>
      <dgm:t>
        <a:bodyPr/>
        <a:lstStyle/>
        <a:p>
          <a:endParaRPr lang="en-GB"/>
        </a:p>
      </dgm:t>
    </dgm:pt>
    <dgm:pt modelId="{3B0068EC-B932-47CB-990E-0F3A2D413139}" type="pres">
      <dgm:prSet presAssocID="{871A1293-8DE3-4730-AA5D-97A5DC4E49F2}" presName="node" presStyleCnt="0"/>
      <dgm:spPr/>
    </dgm:pt>
    <dgm:pt modelId="{AA47B92F-3F59-470C-93FF-DDCC53F04E2E}" type="pres">
      <dgm:prSet presAssocID="{871A1293-8DE3-4730-AA5D-97A5DC4E49F2}" presName="parentNode" presStyleLbl="node1" presStyleIdx="2" presStyleCnt="4" custScaleX="276911" custScaleY="83503" custLinFactX="100000" custLinFactNeighborX="128800" custLinFactNeighborY="1031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D28A7B-7EA4-40A2-A7AB-42C1274E77CA}" type="pres">
      <dgm:prSet presAssocID="{871A1293-8DE3-4730-AA5D-97A5DC4E49F2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5A14EB-6BD6-4DC5-BECE-18B29CD150B6}" type="pres">
      <dgm:prSet presAssocID="{4E5FD0AC-BB40-4429-AE6A-BF1ED9B22EAB}" presName="Name25" presStyleLbl="parChTrans1D1" presStyleIdx="2" presStyleCnt="3"/>
      <dgm:spPr/>
      <dgm:t>
        <a:bodyPr/>
        <a:lstStyle/>
        <a:p>
          <a:endParaRPr lang="en-GB"/>
        </a:p>
      </dgm:t>
    </dgm:pt>
    <dgm:pt modelId="{EBA044B1-4F68-4929-8994-02980E6586AC}" type="pres">
      <dgm:prSet presAssocID="{C8A6CDF5-BCDF-4ECB-B476-9BE0C00EFD14}" presName="node" presStyleCnt="0"/>
      <dgm:spPr/>
    </dgm:pt>
    <dgm:pt modelId="{17B9BBFF-C56D-4D0E-BFCE-A39E1BD3CC96}" type="pres">
      <dgm:prSet presAssocID="{C8A6CDF5-BCDF-4ECB-B476-9BE0C00EFD14}" presName="parentNode" presStyleLbl="node1" presStyleIdx="3" presStyleCnt="4" custScaleX="170561" custScaleY="144165" custLinFactNeighborX="36497" custLinFactNeighborY="-3156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F1518A-D269-4C18-B408-5734EBB75E30}" type="pres">
      <dgm:prSet presAssocID="{C8A6CDF5-BCDF-4ECB-B476-9BE0C00EFD14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39B13D8-67E7-4B35-A97F-180C1888AD54}" srcId="{D7D9B29E-699B-419D-B074-2DC711260F38}" destId="{651B263E-A01C-4B92-823F-6901AEF3DFB3}" srcOrd="0" destOrd="0" parTransId="{FB4011D8-2319-4167-AF87-32A46BCABEB0}" sibTransId="{C7A5B531-6364-437C-8FAF-B0567BC5E09E}"/>
    <dgm:cxn modelId="{9772B37E-8440-44A6-85BD-76E027927705}" type="presOf" srcId="{871A1293-8DE3-4730-AA5D-97A5DC4E49F2}" destId="{AA47B92F-3F59-470C-93FF-DDCC53F04E2E}" srcOrd="0" destOrd="0" presId="urn:microsoft.com/office/officeart/2005/8/layout/radial2"/>
    <dgm:cxn modelId="{F667637E-F871-40F2-85A7-63E0A6124371}" type="presOf" srcId="{4E5FD0AC-BB40-4429-AE6A-BF1ED9B22EAB}" destId="{8D5A14EB-6BD6-4DC5-BECE-18B29CD150B6}" srcOrd="0" destOrd="0" presId="urn:microsoft.com/office/officeart/2005/8/layout/radial2"/>
    <dgm:cxn modelId="{1A2367C7-1DAF-4A9C-BDAB-709C4BA9F70B}" type="presOf" srcId="{D7D9B29E-699B-419D-B074-2DC711260F38}" destId="{3FB04A88-CC22-42CD-91D3-1C8D41D53ED7}" srcOrd="0" destOrd="0" presId="urn:microsoft.com/office/officeart/2005/8/layout/radial2"/>
    <dgm:cxn modelId="{171090AA-FDAB-408E-8121-F7CF2FA7A4BD}" type="presOf" srcId="{F9BC93A3-90F0-441B-8067-553AF7642851}" destId="{5A6E99C2-2D9C-4A67-B490-92F7E5816E92}" srcOrd="0" destOrd="0" presId="urn:microsoft.com/office/officeart/2005/8/layout/radial2"/>
    <dgm:cxn modelId="{49C24239-1F51-4B6A-AF75-8CA439B8A8A5}" srcId="{D7D9B29E-699B-419D-B074-2DC711260F38}" destId="{871A1293-8DE3-4730-AA5D-97A5DC4E49F2}" srcOrd="1" destOrd="0" parTransId="{F9BC93A3-90F0-441B-8067-553AF7642851}" sibTransId="{7B424FE7-05D2-4D72-97DF-84F78A9BED15}"/>
    <dgm:cxn modelId="{9C592509-9317-49D4-B6DD-546CE4D53086}" type="presOf" srcId="{C8A6CDF5-BCDF-4ECB-B476-9BE0C00EFD14}" destId="{17B9BBFF-C56D-4D0E-BFCE-A39E1BD3CC96}" srcOrd="0" destOrd="0" presId="urn:microsoft.com/office/officeart/2005/8/layout/radial2"/>
    <dgm:cxn modelId="{714BA7F0-A793-45A0-A50A-308C465FA578}" srcId="{D7D9B29E-699B-419D-B074-2DC711260F38}" destId="{C8A6CDF5-BCDF-4ECB-B476-9BE0C00EFD14}" srcOrd="2" destOrd="0" parTransId="{4E5FD0AC-BB40-4429-AE6A-BF1ED9B22EAB}" sibTransId="{C0EDAED3-D039-424F-9251-4FC5570FB2B5}"/>
    <dgm:cxn modelId="{DB427908-A8EC-485B-A7B7-474438883559}" type="presOf" srcId="{651B263E-A01C-4B92-823F-6901AEF3DFB3}" destId="{0A28DAB0-536B-479C-B2E7-9D7697EBFB9E}" srcOrd="0" destOrd="0" presId="urn:microsoft.com/office/officeart/2005/8/layout/radial2"/>
    <dgm:cxn modelId="{4E61F423-589F-42C7-A625-E12D6CC0907D}" type="presOf" srcId="{FB4011D8-2319-4167-AF87-32A46BCABEB0}" destId="{BBA4C9AF-7E7C-4761-AB76-1D837AAC3367}" srcOrd="0" destOrd="0" presId="urn:microsoft.com/office/officeart/2005/8/layout/radial2"/>
    <dgm:cxn modelId="{4B310AD9-CB69-4EE6-87BD-69220E2BB850}" type="presParOf" srcId="{3FB04A88-CC22-42CD-91D3-1C8D41D53ED7}" destId="{2A5CAD46-4EE6-4B16-8067-C6A8FD062872}" srcOrd="0" destOrd="0" presId="urn:microsoft.com/office/officeart/2005/8/layout/radial2"/>
    <dgm:cxn modelId="{0133E9E7-0793-43DC-A321-267D371E26FB}" type="presParOf" srcId="{2A5CAD46-4EE6-4B16-8067-C6A8FD062872}" destId="{2C12C3E2-7D4C-4EE1-9300-8ECEE2342FC3}" srcOrd="0" destOrd="0" presId="urn:microsoft.com/office/officeart/2005/8/layout/radial2"/>
    <dgm:cxn modelId="{A440BF71-7C1B-4421-AE79-6320F499DC2B}" type="presParOf" srcId="{2C12C3E2-7D4C-4EE1-9300-8ECEE2342FC3}" destId="{39728B76-129D-4558-9A14-F6C90DCE0A34}" srcOrd="0" destOrd="0" presId="urn:microsoft.com/office/officeart/2005/8/layout/radial2"/>
    <dgm:cxn modelId="{2F52C77B-A65E-4952-B375-A76DBD256884}" type="presParOf" srcId="{2C12C3E2-7D4C-4EE1-9300-8ECEE2342FC3}" destId="{9139A6A5-A5A4-43BD-BF42-7D57C7D40324}" srcOrd="1" destOrd="0" presId="urn:microsoft.com/office/officeart/2005/8/layout/radial2"/>
    <dgm:cxn modelId="{7E221712-44E4-4C24-A8E1-8EDA4F1B0AE0}" type="presParOf" srcId="{2A5CAD46-4EE6-4B16-8067-C6A8FD062872}" destId="{BBA4C9AF-7E7C-4761-AB76-1D837AAC3367}" srcOrd="1" destOrd="0" presId="urn:microsoft.com/office/officeart/2005/8/layout/radial2"/>
    <dgm:cxn modelId="{394C0410-1711-48A0-85DD-2E56D29B3F87}" type="presParOf" srcId="{2A5CAD46-4EE6-4B16-8067-C6A8FD062872}" destId="{43BC0BE6-67AD-45DD-B35C-782ECA70D910}" srcOrd="2" destOrd="0" presId="urn:microsoft.com/office/officeart/2005/8/layout/radial2"/>
    <dgm:cxn modelId="{D79C042A-FCE5-487D-8C71-9E3574AE69EF}" type="presParOf" srcId="{43BC0BE6-67AD-45DD-B35C-782ECA70D910}" destId="{0A28DAB0-536B-479C-B2E7-9D7697EBFB9E}" srcOrd="0" destOrd="0" presId="urn:microsoft.com/office/officeart/2005/8/layout/radial2"/>
    <dgm:cxn modelId="{200B467A-0FC6-46D9-958A-0699DE1A2FCA}" type="presParOf" srcId="{43BC0BE6-67AD-45DD-B35C-782ECA70D910}" destId="{B49FB582-4746-4C7B-83DC-1A31483FDEDB}" srcOrd="1" destOrd="0" presId="urn:microsoft.com/office/officeart/2005/8/layout/radial2"/>
    <dgm:cxn modelId="{F81C3815-4ADC-488A-BD93-A6B19855DD5E}" type="presParOf" srcId="{2A5CAD46-4EE6-4B16-8067-C6A8FD062872}" destId="{5A6E99C2-2D9C-4A67-B490-92F7E5816E92}" srcOrd="3" destOrd="0" presId="urn:microsoft.com/office/officeart/2005/8/layout/radial2"/>
    <dgm:cxn modelId="{CC1188CA-70C3-47E1-B28C-93BAA767C8EC}" type="presParOf" srcId="{2A5CAD46-4EE6-4B16-8067-C6A8FD062872}" destId="{3B0068EC-B932-47CB-990E-0F3A2D413139}" srcOrd="4" destOrd="0" presId="urn:microsoft.com/office/officeart/2005/8/layout/radial2"/>
    <dgm:cxn modelId="{F2F435CA-5A04-4AC3-91CC-905092B59A3D}" type="presParOf" srcId="{3B0068EC-B932-47CB-990E-0F3A2D413139}" destId="{AA47B92F-3F59-470C-93FF-DDCC53F04E2E}" srcOrd="0" destOrd="0" presId="urn:microsoft.com/office/officeart/2005/8/layout/radial2"/>
    <dgm:cxn modelId="{3286EAAA-1EDD-4BA5-9070-76D929F88141}" type="presParOf" srcId="{3B0068EC-B932-47CB-990E-0F3A2D413139}" destId="{0FD28A7B-7EA4-40A2-A7AB-42C1274E77CA}" srcOrd="1" destOrd="0" presId="urn:microsoft.com/office/officeart/2005/8/layout/radial2"/>
    <dgm:cxn modelId="{E814A087-C816-4B63-AC0A-DC73F11D518C}" type="presParOf" srcId="{2A5CAD46-4EE6-4B16-8067-C6A8FD062872}" destId="{8D5A14EB-6BD6-4DC5-BECE-18B29CD150B6}" srcOrd="5" destOrd="0" presId="urn:microsoft.com/office/officeart/2005/8/layout/radial2"/>
    <dgm:cxn modelId="{6C2E7A0D-85E6-4E45-B8DF-DC70BA358F34}" type="presParOf" srcId="{2A5CAD46-4EE6-4B16-8067-C6A8FD062872}" destId="{EBA044B1-4F68-4929-8994-02980E6586AC}" srcOrd="6" destOrd="0" presId="urn:microsoft.com/office/officeart/2005/8/layout/radial2"/>
    <dgm:cxn modelId="{D8D8581D-3A0D-4D1E-8A48-1BB62202153C}" type="presParOf" srcId="{EBA044B1-4F68-4929-8994-02980E6586AC}" destId="{17B9BBFF-C56D-4D0E-BFCE-A39E1BD3CC96}" srcOrd="0" destOrd="0" presId="urn:microsoft.com/office/officeart/2005/8/layout/radial2"/>
    <dgm:cxn modelId="{BBBF58FD-5BB4-4FED-87AD-D0AC805BB122}" type="presParOf" srcId="{EBA044B1-4F68-4929-8994-02980E6586AC}" destId="{38F1518A-D269-4C18-B408-5734EBB75E30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BD919C-EAE0-4800-83A3-EDA6473A883D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68FEDE3-EB64-4651-8137-AA7D2B8296AA}">
      <dgm:prSet phldrT="[Text]"/>
      <dgm:spPr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hr-HR" dirty="0" smtClean="0"/>
            <a:t>70 GOD.</a:t>
          </a:r>
          <a:endParaRPr lang="en-GB" dirty="0"/>
        </a:p>
      </dgm:t>
    </dgm:pt>
    <dgm:pt modelId="{48FFC87F-964D-4AA8-A428-DFF3A9C49E8B}" type="parTrans" cxnId="{BFC27735-6C37-4BDF-95FB-A0466C02DA99}">
      <dgm:prSet/>
      <dgm:spPr/>
      <dgm:t>
        <a:bodyPr/>
        <a:lstStyle/>
        <a:p>
          <a:endParaRPr lang="en-GB"/>
        </a:p>
      </dgm:t>
    </dgm:pt>
    <dgm:pt modelId="{97E32AE4-A1B5-4AC1-895E-1E50DAB56D75}" type="sibTrans" cxnId="{BFC27735-6C37-4BDF-95FB-A0466C02DA99}">
      <dgm:prSet/>
      <dgm:spPr/>
      <dgm:t>
        <a:bodyPr/>
        <a:lstStyle/>
        <a:p>
          <a:endParaRPr lang="en-GB"/>
        </a:p>
      </dgm:t>
    </dgm:pt>
    <dgm:pt modelId="{1BCA6E6B-8FEF-47C1-B1A5-C4F2BEB2EF31}">
      <dgm:prSet phldrT="[Text]"/>
      <dgm:spPr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hr-HR" dirty="0" smtClean="0"/>
            <a:t>od PRVOG FIKSIRANJA FONOGRAMA</a:t>
          </a:r>
          <a:endParaRPr lang="en-GB" dirty="0"/>
        </a:p>
      </dgm:t>
    </dgm:pt>
    <dgm:pt modelId="{69BED073-0997-493A-A725-93F55BED2DF5}" type="parTrans" cxnId="{EA56577D-E409-4CC7-AFD2-6E4C9C45181D}">
      <dgm:prSet/>
      <dgm:spPr/>
      <dgm:t>
        <a:bodyPr/>
        <a:lstStyle/>
        <a:p>
          <a:endParaRPr lang="en-GB"/>
        </a:p>
      </dgm:t>
    </dgm:pt>
    <dgm:pt modelId="{680C0D30-44D3-40E6-8776-9B6F4ABCEF9F}" type="sibTrans" cxnId="{EA56577D-E409-4CC7-AFD2-6E4C9C45181D}">
      <dgm:prSet/>
      <dgm:spPr/>
      <dgm:t>
        <a:bodyPr/>
        <a:lstStyle/>
        <a:p>
          <a:endParaRPr lang="en-GB"/>
        </a:p>
      </dgm:t>
    </dgm:pt>
    <dgm:pt modelId="{21200943-91B2-44FA-B343-036044519394}">
      <dgm:prSet phldrT="[Text]"/>
      <dgm:spPr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hr-HR" dirty="0" smtClean="0"/>
            <a:t>70 GOD.</a:t>
          </a:r>
          <a:endParaRPr lang="en-GB" dirty="0"/>
        </a:p>
      </dgm:t>
    </dgm:pt>
    <dgm:pt modelId="{08989FB2-C33E-4760-90EF-1B6453E352C8}" type="parTrans" cxnId="{4483985E-8A87-4FE6-A474-8AFE6DF89644}">
      <dgm:prSet/>
      <dgm:spPr/>
      <dgm:t>
        <a:bodyPr/>
        <a:lstStyle/>
        <a:p>
          <a:endParaRPr lang="en-GB"/>
        </a:p>
      </dgm:t>
    </dgm:pt>
    <dgm:pt modelId="{F6D76455-BA97-431E-A7E3-C46D289DEE4D}" type="sibTrans" cxnId="{4483985E-8A87-4FE6-A474-8AFE6DF89644}">
      <dgm:prSet/>
      <dgm:spPr/>
      <dgm:t>
        <a:bodyPr/>
        <a:lstStyle/>
        <a:p>
          <a:endParaRPr lang="en-GB"/>
        </a:p>
      </dgm:t>
    </dgm:pt>
    <dgm:pt modelId="{B72E72D6-AC95-431C-8ECD-06F978E2BC16}">
      <dgm:prSet phldrT="[Text]"/>
      <dgm:spPr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hr-HR" dirty="0" smtClean="0"/>
            <a:t>od PRVOG IZDANJA FONOGRAMA, ako je </a:t>
          </a:r>
          <a:r>
            <a:rPr lang="hr-HR" dirty="0" err="1" smtClean="0"/>
            <a:t>fonogram</a:t>
          </a:r>
          <a:r>
            <a:rPr lang="hr-HR" dirty="0" smtClean="0"/>
            <a:t> zakonito izdan u razdoblju 70 god. od prvog fiksiranja </a:t>
          </a:r>
          <a:r>
            <a:rPr lang="hr-HR" dirty="0" err="1" smtClean="0"/>
            <a:t>fonograma</a:t>
          </a:r>
          <a:endParaRPr lang="en-GB" dirty="0"/>
        </a:p>
      </dgm:t>
    </dgm:pt>
    <dgm:pt modelId="{2DB86E13-DC9F-4497-B2FC-016DC557D204}" type="parTrans" cxnId="{6185F9B6-CC03-46F3-9239-C432500471BC}">
      <dgm:prSet/>
      <dgm:spPr/>
      <dgm:t>
        <a:bodyPr/>
        <a:lstStyle/>
        <a:p>
          <a:endParaRPr lang="en-GB"/>
        </a:p>
      </dgm:t>
    </dgm:pt>
    <dgm:pt modelId="{BFAA18FD-A576-494A-89F7-CDB9A2EB72B4}" type="sibTrans" cxnId="{6185F9B6-CC03-46F3-9239-C432500471BC}">
      <dgm:prSet/>
      <dgm:spPr/>
      <dgm:t>
        <a:bodyPr/>
        <a:lstStyle/>
        <a:p>
          <a:endParaRPr lang="en-GB"/>
        </a:p>
      </dgm:t>
    </dgm:pt>
    <dgm:pt modelId="{7243649F-469E-49B7-BFC3-F9AF2E7CA374}">
      <dgm:prSet phldrT="[Text]"/>
      <dgm:spPr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hr-HR" dirty="0" smtClean="0"/>
            <a:t>70 GOD.</a:t>
          </a:r>
          <a:endParaRPr lang="en-GB" dirty="0"/>
        </a:p>
      </dgm:t>
    </dgm:pt>
    <dgm:pt modelId="{5D5E9E4B-47C0-4CDB-8780-58140EA21C0E}" type="parTrans" cxnId="{89E60BD3-B544-42D5-8F69-66096B27DB7B}">
      <dgm:prSet/>
      <dgm:spPr/>
      <dgm:t>
        <a:bodyPr/>
        <a:lstStyle/>
        <a:p>
          <a:endParaRPr lang="en-GB"/>
        </a:p>
      </dgm:t>
    </dgm:pt>
    <dgm:pt modelId="{0BE6F5FA-811A-4551-A5BC-D1611B4576C1}" type="sibTrans" cxnId="{89E60BD3-B544-42D5-8F69-66096B27DB7B}">
      <dgm:prSet/>
      <dgm:spPr/>
      <dgm:t>
        <a:bodyPr/>
        <a:lstStyle/>
        <a:p>
          <a:endParaRPr lang="en-GB"/>
        </a:p>
      </dgm:t>
    </dgm:pt>
    <dgm:pt modelId="{7738789D-F39F-4F86-8A17-F4637DFDD113}">
      <dgm:prSet phldrT="[Text]"/>
      <dgm:spPr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hr-HR" dirty="0" smtClean="0"/>
            <a:t>od PRVOG PRIOPĆAVANJA JAVNOSTI FONOGRAMA, ako </a:t>
          </a:r>
          <a:r>
            <a:rPr lang="hr-HR" dirty="0" err="1" smtClean="0"/>
            <a:t>fonogram</a:t>
          </a:r>
          <a:r>
            <a:rPr lang="hr-HR" dirty="0" smtClean="0"/>
            <a:t> nije zakonito izdan u razdoblju 70 god. od prvog fiksiranja </a:t>
          </a:r>
          <a:r>
            <a:rPr lang="hr-HR" dirty="0" err="1" smtClean="0"/>
            <a:t>fonograma</a:t>
          </a:r>
          <a:r>
            <a:rPr lang="hr-HR" dirty="0" smtClean="0"/>
            <a:t>, ali je zakonito priopćen javnosti</a:t>
          </a:r>
          <a:endParaRPr lang="en-GB" dirty="0"/>
        </a:p>
      </dgm:t>
    </dgm:pt>
    <dgm:pt modelId="{A73E6EA3-0785-4F84-99FA-18A36D3C7F82}" type="parTrans" cxnId="{FA880CB8-E0E2-4172-BE66-9334245BF751}">
      <dgm:prSet/>
      <dgm:spPr/>
      <dgm:t>
        <a:bodyPr/>
        <a:lstStyle/>
        <a:p>
          <a:endParaRPr lang="en-GB"/>
        </a:p>
      </dgm:t>
    </dgm:pt>
    <dgm:pt modelId="{D573A621-2325-4053-9C78-8DDBB69FDE74}" type="sibTrans" cxnId="{FA880CB8-E0E2-4172-BE66-9334245BF751}">
      <dgm:prSet/>
      <dgm:spPr/>
      <dgm:t>
        <a:bodyPr/>
        <a:lstStyle/>
        <a:p>
          <a:endParaRPr lang="en-GB"/>
        </a:p>
      </dgm:t>
    </dgm:pt>
    <dgm:pt modelId="{0AD47D23-5F7A-4CE4-A759-677A0959BAF4}" type="pres">
      <dgm:prSet presAssocID="{A4BD919C-EAE0-4800-83A3-EDA6473A883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8C5C323-6C4F-4C9C-86E1-78B9471BC79C}" type="pres">
      <dgm:prSet presAssocID="{068FEDE3-EB64-4651-8137-AA7D2B8296AA}" presName="linNode" presStyleCnt="0"/>
      <dgm:spPr/>
      <dgm:t>
        <a:bodyPr/>
        <a:lstStyle/>
        <a:p>
          <a:endParaRPr lang="en-GB"/>
        </a:p>
      </dgm:t>
    </dgm:pt>
    <dgm:pt modelId="{DFA28187-55B9-4D9F-BBB4-2425A94B1994}" type="pres">
      <dgm:prSet presAssocID="{068FEDE3-EB64-4651-8137-AA7D2B8296AA}" presName="parentText" presStyleLbl="node1" presStyleIdx="0" presStyleCnt="3" custScaleX="85387" custScaleY="56508" custLinFactNeighborX="0" custLinFactNeighborY="-5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B19C2D5-A885-4F35-B677-449786434D09}" type="pres">
      <dgm:prSet presAssocID="{068FEDE3-EB64-4651-8137-AA7D2B8296AA}" presName="descendantText" presStyleLbl="alignAccFollowNode1" presStyleIdx="0" presStyleCnt="3" custScaleX="103867" custScaleY="64306" custLinFactNeighborX="673" custLinFactNeighborY="34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867F48-7983-466E-9715-5331751FFAED}" type="pres">
      <dgm:prSet presAssocID="{97E32AE4-A1B5-4AC1-895E-1E50DAB56D75}" presName="sp" presStyleCnt="0"/>
      <dgm:spPr/>
      <dgm:t>
        <a:bodyPr/>
        <a:lstStyle/>
        <a:p>
          <a:endParaRPr lang="en-GB"/>
        </a:p>
      </dgm:t>
    </dgm:pt>
    <dgm:pt modelId="{D4EE8347-D06E-4140-871D-B12DC102824A}" type="pres">
      <dgm:prSet presAssocID="{21200943-91B2-44FA-B343-036044519394}" presName="linNode" presStyleCnt="0"/>
      <dgm:spPr/>
      <dgm:t>
        <a:bodyPr/>
        <a:lstStyle/>
        <a:p>
          <a:endParaRPr lang="en-GB"/>
        </a:p>
      </dgm:t>
    </dgm:pt>
    <dgm:pt modelId="{1745269A-A3FB-462D-B22B-F15F69BE17E8}" type="pres">
      <dgm:prSet presAssocID="{21200943-91B2-44FA-B343-036044519394}" presName="parentText" presStyleLbl="node1" presStyleIdx="1" presStyleCnt="3" custScaleX="86115" custScaleY="53325" custLinFactNeighborX="0" custLinFactNeighborY="43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AFFF14-82BD-45AD-9F5F-362E08CFDFED}" type="pres">
      <dgm:prSet presAssocID="{21200943-91B2-44FA-B343-036044519394}" presName="descendantText" presStyleLbl="alignAccFollowNode1" presStyleIdx="1" presStyleCnt="3" custScaleX="103457" custScaleY="64458" custLinFactNeighborX="-349" custLinFactNeighborY="105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A67A0E-C5DC-4BEE-AB04-814CCE4AF496}" type="pres">
      <dgm:prSet presAssocID="{F6D76455-BA97-431E-A7E3-C46D289DEE4D}" presName="sp" presStyleCnt="0"/>
      <dgm:spPr/>
      <dgm:t>
        <a:bodyPr/>
        <a:lstStyle/>
        <a:p>
          <a:endParaRPr lang="en-GB"/>
        </a:p>
      </dgm:t>
    </dgm:pt>
    <dgm:pt modelId="{EA57BCF1-CCB1-4908-BF75-2C80F1B41699}" type="pres">
      <dgm:prSet presAssocID="{7243649F-469E-49B7-BFC3-F9AF2E7CA374}" presName="linNode" presStyleCnt="0"/>
      <dgm:spPr/>
      <dgm:t>
        <a:bodyPr/>
        <a:lstStyle/>
        <a:p>
          <a:endParaRPr lang="en-GB"/>
        </a:p>
      </dgm:t>
    </dgm:pt>
    <dgm:pt modelId="{C8B0B82D-9D1F-40F1-8A90-F5C6CDA8D2E6}" type="pres">
      <dgm:prSet presAssocID="{7243649F-469E-49B7-BFC3-F9AF2E7CA374}" presName="parentText" presStyleLbl="node1" presStyleIdx="2" presStyleCnt="3" custScaleX="83293" custScaleY="54298" custLinFactNeighborX="0" custLinFactNeighborY="-1597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DD18AC-34CD-4A1B-A0A0-97B0857CE25D}" type="pres">
      <dgm:prSet presAssocID="{7243649F-469E-49B7-BFC3-F9AF2E7CA374}" presName="descendantText" presStyleLbl="alignAccFollowNode1" presStyleIdx="2" presStyleCnt="3" custScaleX="104666" custScaleY="60898" custLinFactNeighborX="2065" custLinFactNeighborY="-19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68437B8-74D3-4AAC-A732-414C149E6F70}" type="presOf" srcId="{A4BD919C-EAE0-4800-83A3-EDA6473A883D}" destId="{0AD47D23-5F7A-4CE4-A759-677A0959BAF4}" srcOrd="0" destOrd="0" presId="urn:microsoft.com/office/officeart/2005/8/layout/vList5"/>
    <dgm:cxn modelId="{7F973763-EDE6-45AD-9A82-25E10D961413}" type="presOf" srcId="{7738789D-F39F-4F86-8A17-F4637DFDD113}" destId="{1EDD18AC-34CD-4A1B-A0A0-97B0857CE25D}" srcOrd="0" destOrd="0" presId="urn:microsoft.com/office/officeart/2005/8/layout/vList5"/>
    <dgm:cxn modelId="{42C712CE-5824-47E5-B7DD-8F51FF634F23}" type="presOf" srcId="{B72E72D6-AC95-431C-8ECD-06F978E2BC16}" destId="{60AFFF14-82BD-45AD-9F5F-362E08CFDFED}" srcOrd="0" destOrd="0" presId="urn:microsoft.com/office/officeart/2005/8/layout/vList5"/>
    <dgm:cxn modelId="{00ED14AF-65E6-490F-A416-484DDBE88894}" type="presOf" srcId="{7243649F-469E-49B7-BFC3-F9AF2E7CA374}" destId="{C8B0B82D-9D1F-40F1-8A90-F5C6CDA8D2E6}" srcOrd="0" destOrd="0" presId="urn:microsoft.com/office/officeart/2005/8/layout/vList5"/>
    <dgm:cxn modelId="{BFC27735-6C37-4BDF-95FB-A0466C02DA99}" srcId="{A4BD919C-EAE0-4800-83A3-EDA6473A883D}" destId="{068FEDE3-EB64-4651-8137-AA7D2B8296AA}" srcOrd="0" destOrd="0" parTransId="{48FFC87F-964D-4AA8-A428-DFF3A9C49E8B}" sibTransId="{97E32AE4-A1B5-4AC1-895E-1E50DAB56D75}"/>
    <dgm:cxn modelId="{89E60BD3-B544-42D5-8F69-66096B27DB7B}" srcId="{A4BD919C-EAE0-4800-83A3-EDA6473A883D}" destId="{7243649F-469E-49B7-BFC3-F9AF2E7CA374}" srcOrd="2" destOrd="0" parTransId="{5D5E9E4B-47C0-4CDB-8780-58140EA21C0E}" sibTransId="{0BE6F5FA-811A-4551-A5BC-D1611B4576C1}"/>
    <dgm:cxn modelId="{EA56577D-E409-4CC7-AFD2-6E4C9C45181D}" srcId="{068FEDE3-EB64-4651-8137-AA7D2B8296AA}" destId="{1BCA6E6B-8FEF-47C1-B1A5-C4F2BEB2EF31}" srcOrd="0" destOrd="0" parTransId="{69BED073-0997-493A-A725-93F55BED2DF5}" sibTransId="{680C0D30-44D3-40E6-8776-9B6F4ABCEF9F}"/>
    <dgm:cxn modelId="{6A128F5C-C57D-4338-B9C1-49552CFD7B38}" type="presOf" srcId="{068FEDE3-EB64-4651-8137-AA7D2B8296AA}" destId="{DFA28187-55B9-4D9F-BBB4-2425A94B1994}" srcOrd="0" destOrd="0" presId="urn:microsoft.com/office/officeart/2005/8/layout/vList5"/>
    <dgm:cxn modelId="{DF1F8BF1-1451-4D9E-8217-15F2CF81B3A2}" type="presOf" srcId="{21200943-91B2-44FA-B343-036044519394}" destId="{1745269A-A3FB-462D-B22B-F15F69BE17E8}" srcOrd="0" destOrd="0" presId="urn:microsoft.com/office/officeart/2005/8/layout/vList5"/>
    <dgm:cxn modelId="{4483985E-8A87-4FE6-A474-8AFE6DF89644}" srcId="{A4BD919C-EAE0-4800-83A3-EDA6473A883D}" destId="{21200943-91B2-44FA-B343-036044519394}" srcOrd="1" destOrd="0" parTransId="{08989FB2-C33E-4760-90EF-1B6453E352C8}" sibTransId="{F6D76455-BA97-431E-A7E3-C46D289DEE4D}"/>
    <dgm:cxn modelId="{FA880CB8-E0E2-4172-BE66-9334245BF751}" srcId="{7243649F-469E-49B7-BFC3-F9AF2E7CA374}" destId="{7738789D-F39F-4F86-8A17-F4637DFDD113}" srcOrd="0" destOrd="0" parTransId="{A73E6EA3-0785-4F84-99FA-18A36D3C7F82}" sibTransId="{D573A621-2325-4053-9C78-8DDBB69FDE74}"/>
    <dgm:cxn modelId="{38994537-6A0B-4BBF-A745-8003F7BEEA7A}" type="presOf" srcId="{1BCA6E6B-8FEF-47C1-B1A5-C4F2BEB2EF31}" destId="{2B19C2D5-A885-4F35-B677-449786434D09}" srcOrd="0" destOrd="0" presId="urn:microsoft.com/office/officeart/2005/8/layout/vList5"/>
    <dgm:cxn modelId="{6185F9B6-CC03-46F3-9239-C432500471BC}" srcId="{21200943-91B2-44FA-B343-036044519394}" destId="{B72E72D6-AC95-431C-8ECD-06F978E2BC16}" srcOrd="0" destOrd="0" parTransId="{2DB86E13-DC9F-4497-B2FC-016DC557D204}" sibTransId="{BFAA18FD-A576-494A-89F7-CDB9A2EB72B4}"/>
    <dgm:cxn modelId="{2483A50B-0C67-4A9D-AF29-312772A1B52B}" type="presParOf" srcId="{0AD47D23-5F7A-4CE4-A759-677A0959BAF4}" destId="{48C5C323-6C4F-4C9C-86E1-78B9471BC79C}" srcOrd="0" destOrd="0" presId="urn:microsoft.com/office/officeart/2005/8/layout/vList5"/>
    <dgm:cxn modelId="{CB797192-F54B-4CA4-87E9-D479A8AE780E}" type="presParOf" srcId="{48C5C323-6C4F-4C9C-86E1-78B9471BC79C}" destId="{DFA28187-55B9-4D9F-BBB4-2425A94B1994}" srcOrd="0" destOrd="0" presId="urn:microsoft.com/office/officeart/2005/8/layout/vList5"/>
    <dgm:cxn modelId="{098910E1-67AC-4257-A716-F03FD941F3B2}" type="presParOf" srcId="{48C5C323-6C4F-4C9C-86E1-78B9471BC79C}" destId="{2B19C2D5-A885-4F35-B677-449786434D09}" srcOrd="1" destOrd="0" presId="urn:microsoft.com/office/officeart/2005/8/layout/vList5"/>
    <dgm:cxn modelId="{3A2EE3B1-DC49-41BC-9540-8C9686AEF3B9}" type="presParOf" srcId="{0AD47D23-5F7A-4CE4-A759-677A0959BAF4}" destId="{C7867F48-7983-466E-9715-5331751FFAED}" srcOrd="1" destOrd="0" presId="urn:microsoft.com/office/officeart/2005/8/layout/vList5"/>
    <dgm:cxn modelId="{AB6C7529-2376-4CBF-A00B-A1F3DE3E9CA4}" type="presParOf" srcId="{0AD47D23-5F7A-4CE4-A759-677A0959BAF4}" destId="{D4EE8347-D06E-4140-871D-B12DC102824A}" srcOrd="2" destOrd="0" presId="urn:microsoft.com/office/officeart/2005/8/layout/vList5"/>
    <dgm:cxn modelId="{BEE076A9-3CB5-4D1E-AB38-A7E841C7FBCA}" type="presParOf" srcId="{D4EE8347-D06E-4140-871D-B12DC102824A}" destId="{1745269A-A3FB-462D-B22B-F15F69BE17E8}" srcOrd="0" destOrd="0" presId="urn:microsoft.com/office/officeart/2005/8/layout/vList5"/>
    <dgm:cxn modelId="{09AB14F1-94C4-442C-9335-D7B2982743BF}" type="presParOf" srcId="{D4EE8347-D06E-4140-871D-B12DC102824A}" destId="{60AFFF14-82BD-45AD-9F5F-362E08CFDFED}" srcOrd="1" destOrd="0" presId="urn:microsoft.com/office/officeart/2005/8/layout/vList5"/>
    <dgm:cxn modelId="{2C0F0DE8-F1CC-4E65-87EA-1DC213A97150}" type="presParOf" srcId="{0AD47D23-5F7A-4CE4-A759-677A0959BAF4}" destId="{ABA67A0E-C5DC-4BEE-AB04-814CCE4AF496}" srcOrd="3" destOrd="0" presId="urn:microsoft.com/office/officeart/2005/8/layout/vList5"/>
    <dgm:cxn modelId="{A8271A53-D8EF-42EF-8B9C-A185859BD922}" type="presParOf" srcId="{0AD47D23-5F7A-4CE4-A759-677A0959BAF4}" destId="{EA57BCF1-CCB1-4908-BF75-2C80F1B41699}" srcOrd="4" destOrd="0" presId="urn:microsoft.com/office/officeart/2005/8/layout/vList5"/>
    <dgm:cxn modelId="{8CC3CD04-8D77-4498-A6E3-C3EB27B3B660}" type="presParOf" srcId="{EA57BCF1-CCB1-4908-BF75-2C80F1B41699}" destId="{C8B0B82D-9D1F-40F1-8A90-F5C6CDA8D2E6}" srcOrd="0" destOrd="0" presId="urn:microsoft.com/office/officeart/2005/8/layout/vList5"/>
    <dgm:cxn modelId="{97CEA74C-71BB-4069-B8D2-4B56CA1E40DC}" type="presParOf" srcId="{EA57BCF1-CCB1-4908-BF75-2C80F1B41699}" destId="{1EDD18AC-34CD-4A1B-A0A0-97B0857CE25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7A13007-FD7F-47FD-8234-6D5A162D9D90}" type="doc">
      <dgm:prSet loTypeId="urn:microsoft.com/office/officeart/2005/8/layout/chevron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F7E39FE-DA26-49D8-9692-984BB38B46B8}">
      <dgm:prSet phldrT="[Text]"/>
      <dgm:spPr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r>
            <a:rPr lang="hr-HR" dirty="0" smtClean="0"/>
            <a:t>OBAVIJEST UMJETNIKA IZVOĐAČA</a:t>
          </a:r>
          <a:endParaRPr lang="en-GB" dirty="0"/>
        </a:p>
      </dgm:t>
    </dgm:pt>
    <dgm:pt modelId="{2E9F4303-5D69-4864-BC88-A2E8ADA84578}" type="parTrans" cxnId="{8754843F-3B62-4617-AF74-6A094AF13403}">
      <dgm:prSet/>
      <dgm:spPr/>
      <dgm:t>
        <a:bodyPr/>
        <a:lstStyle/>
        <a:p>
          <a:endParaRPr lang="en-GB"/>
        </a:p>
      </dgm:t>
    </dgm:pt>
    <dgm:pt modelId="{F8ACA437-E0BF-4EF0-81EA-A2CEF565DA90}" type="sibTrans" cxnId="{8754843F-3B62-4617-AF74-6A094AF13403}">
      <dgm:prSet/>
      <dgm:spPr/>
      <dgm:t>
        <a:bodyPr/>
        <a:lstStyle/>
        <a:p>
          <a:endParaRPr lang="en-GB"/>
        </a:p>
      </dgm:t>
    </dgm:pt>
    <dgm:pt modelId="{AE789A40-0AC2-4FCC-BDE0-824CEEF35B12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1">
            <a:lumMod val="20000"/>
            <a:lumOff val="80000"/>
          </a:schemeClr>
        </a:solidFill>
        <a:ln>
          <a:solidFill>
            <a:srgbClr val="92D050"/>
          </a:solidFill>
        </a:ln>
        <a:effectLst>
          <a:glow rad="228600">
            <a:schemeClr val="accent1">
              <a:satMod val="175000"/>
              <a:alpha val="40000"/>
            </a:schemeClr>
          </a:glow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hr-HR" dirty="0" smtClean="0"/>
            <a:t>dužan obavijestiti proizvođača </a:t>
          </a:r>
          <a:r>
            <a:rPr lang="hr-HR" dirty="0" err="1" smtClean="0"/>
            <a:t>fonograma</a:t>
          </a:r>
          <a:r>
            <a:rPr lang="hr-HR" dirty="0" smtClean="0"/>
            <a:t> da ima obvezu ponuditi primjerke </a:t>
          </a:r>
          <a:r>
            <a:rPr lang="hr-HR" dirty="0" err="1" smtClean="0"/>
            <a:t>fonograma</a:t>
          </a:r>
          <a:r>
            <a:rPr lang="hr-HR" dirty="0" smtClean="0"/>
            <a:t> na prodaju u količini koja zadovoljava razumne potrebe javnosti i staviti ga na raspolaganje javnosti u roku od 1 god. od primitka pisane obavijesti</a:t>
          </a:r>
          <a:endParaRPr lang="en-GB" dirty="0"/>
        </a:p>
      </dgm:t>
    </dgm:pt>
    <dgm:pt modelId="{F9C897D8-FE19-4A4F-ADF3-180FB75AD8A4}" type="parTrans" cxnId="{8F26F4E8-B3B0-41C1-B400-B6E142D32553}">
      <dgm:prSet/>
      <dgm:spPr/>
      <dgm:t>
        <a:bodyPr/>
        <a:lstStyle/>
        <a:p>
          <a:endParaRPr lang="en-GB"/>
        </a:p>
      </dgm:t>
    </dgm:pt>
    <dgm:pt modelId="{79A075A5-F530-44F3-BEFC-E168B82129BB}" type="sibTrans" cxnId="{8F26F4E8-B3B0-41C1-B400-B6E142D32553}">
      <dgm:prSet/>
      <dgm:spPr/>
      <dgm:t>
        <a:bodyPr/>
        <a:lstStyle/>
        <a:p>
          <a:endParaRPr lang="en-GB"/>
        </a:p>
      </dgm:t>
    </dgm:pt>
    <dgm:pt modelId="{1D8B0C21-77DF-40FC-82CE-1CC173FA1A68}">
      <dgm:prSet phldrT="[Text]"/>
      <dgm:spPr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hr-HR" dirty="0" smtClean="0"/>
            <a:t>OTKAZ</a:t>
          </a:r>
        </a:p>
        <a:p>
          <a:r>
            <a:rPr lang="hr-HR" dirty="0" smtClean="0"/>
            <a:t>UGOVORA</a:t>
          </a:r>
          <a:endParaRPr lang="en-GB" dirty="0"/>
        </a:p>
      </dgm:t>
    </dgm:pt>
    <dgm:pt modelId="{BDDB36EA-A7DC-42DB-B5F6-E0020ADF1DFB}" type="parTrans" cxnId="{89379369-21D7-4094-9EA5-24A374885C77}">
      <dgm:prSet/>
      <dgm:spPr/>
      <dgm:t>
        <a:bodyPr/>
        <a:lstStyle/>
        <a:p>
          <a:endParaRPr lang="en-GB"/>
        </a:p>
      </dgm:t>
    </dgm:pt>
    <dgm:pt modelId="{9FC3809B-902C-4301-A073-3DC6626E6D5C}" type="sibTrans" cxnId="{89379369-21D7-4094-9EA5-24A374885C77}">
      <dgm:prSet/>
      <dgm:spPr/>
      <dgm:t>
        <a:bodyPr/>
        <a:lstStyle/>
        <a:p>
          <a:endParaRPr lang="en-GB"/>
        </a:p>
      </dgm:t>
    </dgm:pt>
    <dgm:pt modelId="{6CB799BC-704A-4E36-A5D3-0A879BA54EFB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rgbClr val="92D050"/>
          </a:solidFill>
        </a:ln>
        <a:effectLst>
          <a:glow rad="228600">
            <a:schemeClr val="accent1">
              <a:satMod val="175000"/>
              <a:alpha val="40000"/>
            </a:schemeClr>
          </a:glow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hr-HR" dirty="0" smtClean="0"/>
            <a:t>umjetnik izvođač se ne može odreći prava na otkaz</a:t>
          </a:r>
          <a:endParaRPr lang="en-GB" dirty="0"/>
        </a:p>
      </dgm:t>
    </dgm:pt>
    <dgm:pt modelId="{04EE6E03-402F-4DDA-802D-8E98927B490C}" type="parTrans" cxnId="{82C38D98-74C6-424D-9EBB-F64FBFC0FC23}">
      <dgm:prSet/>
      <dgm:spPr/>
      <dgm:t>
        <a:bodyPr/>
        <a:lstStyle/>
        <a:p>
          <a:endParaRPr lang="en-GB"/>
        </a:p>
      </dgm:t>
    </dgm:pt>
    <dgm:pt modelId="{57A4114C-67C1-4489-8185-761206D69590}" type="sibTrans" cxnId="{82C38D98-74C6-424D-9EBB-F64FBFC0FC23}">
      <dgm:prSet/>
      <dgm:spPr/>
      <dgm:t>
        <a:bodyPr/>
        <a:lstStyle/>
        <a:p>
          <a:endParaRPr lang="en-GB"/>
        </a:p>
      </dgm:t>
    </dgm:pt>
    <dgm:pt modelId="{CC5698EC-5BE3-4C3A-9FEA-1F5EAED79570}">
      <dgm:prSet phldrT="[Text]"/>
      <dgm:spPr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  <a:outerShdw blurRad="57785" dist="33020" dir="318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brightRoom" dir="t">
            <a:rot lat="0" lon="0" rev="600000"/>
          </a:lightRig>
        </a:scene3d>
        <a:sp3d prstMaterial="metal">
          <a:bevelT w="38100" h="57150" prst="angle"/>
        </a:sp3d>
      </dgm:spPr>
      <dgm:t>
        <a:bodyPr/>
        <a:lstStyle/>
        <a:p>
          <a:r>
            <a:rPr lang="hr-HR" dirty="0" smtClean="0"/>
            <a:t>PRESTANAK</a:t>
          </a:r>
        </a:p>
        <a:p>
          <a:r>
            <a:rPr lang="hr-HR" dirty="0" smtClean="0"/>
            <a:t>PRAVA</a:t>
          </a:r>
        </a:p>
      </dgm:t>
    </dgm:pt>
    <dgm:pt modelId="{84BECDDE-04AD-456C-998B-1E3A414E506B}" type="sibTrans" cxnId="{530285C0-B80D-475B-9385-DD826E7C915C}">
      <dgm:prSet/>
      <dgm:spPr/>
      <dgm:t>
        <a:bodyPr/>
        <a:lstStyle/>
        <a:p>
          <a:endParaRPr lang="en-GB"/>
        </a:p>
      </dgm:t>
    </dgm:pt>
    <dgm:pt modelId="{00683DB9-4353-4029-87B3-4EB590FABB6F}" type="parTrans" cxnId="{530285C0-B80D-475B-9385-DD826E7C915C}">
      <dgm:prSet/>
      <dgm:spPr/>
      <dgm:t>
        <a:bodyPr/>
        <a:lstStyle/>
        <a:p>
          <a:endParaRPr lang="en-GB"/>
        </a:p>
      </dgm:t>
    </dgm:pt>
    <dgm:pt modelId="{569D4107-A235-471E-B9D7-146912C9009D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rgbClr val="92D050"/>
          </a:solidFill>
        </a:ln>
        <a:effectLst>
          <a:glow rad="228600">
            <a:schemeClr val="accent1">
              <a:satMod val="175000"/>
              <a:alpha val="40000"/>
            </a:schemeClr>
          </a:glow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hr-HR" dirty="0" smtClean="0"/>
            <a:t>pravo proizvođača </a:t>
          </a:r>
          <a:r>
            <a:rPr lang="hr-HR" dirty="0" err="1" smtClean="0"/>
            <a:t>fonograma</a:t>
          </a:r>
          <a:r>
            <a:rPr lang="hr-HR" dirty="0" smtClean="0"/>
            <a:t> prestaje istekom 50 god. od zakonitog izdavanja javnosti </a:t>
          </a:r>
          <a:r>
            <a:rPr lang="hr-HR" dirty="0" err="1" smtClean="0"/>
            <a:t>fonograma</a:t>
          </a:r>
          <a:r>
            <a:rPr lang="hr-HR" dirty="0" smtClean="0"/>
            <a:t>, odnosno 50 god. od njegova zakonitog priopćavanja javnosti ako </a:t>
          </a:r>
          <a:r>
            <a:rPr lang="hr-HR" dirty="0" err="1" smtClean="0"/>
            <a:t>fonogram</a:t>
          </a:r>
          <a:r>
            <a:rPr lang="hr-HR" dirty="0" smtClean="0"/>
            <a:t> nije izdan</a:t>
          </a:r>
          <a:endParaRPr lang="en-GB" dirty="0"/>
        </a:p>
      </dgm:t>
    </dgm:pt>
    <dgm:pt modelId="{EC3A2CA8-0E95-4425-9D48-06275CA4AAE7}" type="sibTrans" cxnId="{8EC1E9F1-CF19-44AB-85FC-98B452A90681}">
      <dgm:prSet/>
      <dgm:spPr/>
      <dgm:t>
        <a:bodyPr/>
        <a:lstStyle/>
        <a:p>
          <a:endParaRPr lang="en-GB"/>
        </a:p>
      </dgm:t>
    </dgm:pt>
    <dgm:pt modelId="{6DD0C57D-F911-4AC1-829F-0B4C1046A58E}" type="parTrans" cxnId="{8EC1E9F1-CF19-44AB-85FC-98B452A90681}">
      <dgm:prSet/>
      <dgm:spPr/>
      <dgm:t>
        <a:bodyPr/>
        <a:lstStyle/>
        <a:p>
          <a:endParaRPr lang="en-GB"/>
        </a:p>
      </dgm:t>
    </dgm:pt>
    <dgm:pt modelId="{D1571214-5B46-4454-BA68-1D92BFA03A11}" type="pres">
      <dgm:prSet presAssocID="{67A13007-FD7F-47FD-8234-6D5A162D9D9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3088B9B-50A8-47B4-874F-701CD21E3548}" type="pres">
      <dgm:prSet presAssocID="{AF7E39FE-DA26-49D8-9692-984BB38B46B8}" presName="composite" presStyleCnt="0"/>
      <dgm:spPr/>
    </dgm:pt>
    <dgm:pt modelId="{2A244BCF-B670-4F31-AA68-6B3D6E5BA347}" type="pres">
      <dgm:prSet presAssocID="{AF7E39FE-DA26-49D8-9692-984BB38B46B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1C3A2E-F3C6-4D81-81CD-E066EC7EED05}" type="pres">
      <dgm:prSet presAssocID="{AF7E39FE-DA26-49D8-9692-984BB38B46B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13FA75-8B51-41C3-91F5-B012D7D79942}" type="pres">
      <dgm:prSet presAssocID="{F8ACA437-E0BF-4EF0-81EA-A2CEF565DA90}" presName="sp" presStyleCnt="0"/>
      <dgm:spPr/>
    </dgm:pt>
    <dgm:pt modelId="{BC12A064-B41A-4B8B-914C-AD7A817377D1}" type="pres">
      <dgm:prSet presAssocID="{1D8B0C21-77DF-40FC-82CE-1CC173FA1A68}" presName="composite" presStyleCnt="0"/>
      <dgm:spPr/>
    </dgm:pt>
    <dgm:pt modelId="{6B216A90-6799-47EA-8DB9-F5FCD5123F2B}" type="pres">
      <dgm:prSet presAssocID="{1D8B0C21-77DF-40FC-82CE-1CC173FA1A6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35D66B-ED1F-4038-B4F8-0D999B3E36BA}" type="pres">
      <dgm:prSet presAssocID="{1D8B0C21-77DF-40FC-82CE-1CC173FA1A6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1DDC5B-2C94-41F6-9234-89EF43CCB154}" type="pres">
      <dgm:prSet presAssocID="{9FC3809B-902C-4301-A073-3DC6626E6D5C}" presName="sp" presStyleCnt="0"/>
      <dgm:spPr/>
    </dgm:pt>
    <dgm:pt modelId="{7D32EEDF-1C23-4AC7-8339-FC72286E892A}" type="pres">
      <dgm:prSet presAssocID="{CC5698EC-5BE3-4C3A-9FEA-1F5EAED79570}" presName="composite" presStyleCnt="0"/>
      <dgm:spPr/>
    </dgm:pt>
    <dgm:pt modelId="{B2A37BC8-4D0B-403E-8D8C-54459F5A4374}" type="pres">
      <dgm:prSet presAssocID="{CC5698EC-5BE3-4C3A-9FEA-1F5EAED7957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11E79F-3482-4690-B61C-537A8D4E9A0C}" type="pres">
      <dgm:prSet presAssocID="{CC5698EC-5BE3-4C3A-9FEA-1F5EAED7957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1ED4811-4B64-42EC-ABC4-F7F3AA366604}" type="presOf" srcId="{569D4107-A235-471E-B9D7-146912C9009D}" destId="{6E11E79F-3482-4690-B61C-537A8D4E9A0C}" srcOrd="0" destOrd="0" presId="urn:microsoft.com/office/officeart/2005/8/layout/chevron2"/>
    <dgm:cxn modelId="{8754843F-3B62-4617-AF74-6A094AF13403}" srcId="{67A13007-FD7F-47FD-8234-6D5A162D9D90}" destId="{AF7E39FE-DA26-49D8-9692-984BB38B46B8}" srcOrd="0" destOrd="0" parTransId="{2E9F4303-5D69-4864-BC88-A2E8ADA84578}" sibTransId="{F8ACA437-E0BF-4EF0-81EA-A2CEF565DA90}"/>
    <dgm:cxn modelId="{530285C0-B80D-475B-9385-DD826E7C915C}" srcId="{67A13007-FD7F-47FD-8234-6D5A162D9D90}" destId="{CC5698EC-5BE3-4C3A-9FEA-1F5EAED79570}" srcOrd="2" destOrd="0" parTransId="{00683DB9-4353-4029-87B3-4EB590FABB6F}" sibTransId="{84BECDDE-04AD-456C-998B-1E3A414E506B}"/>
    <dgm:cxn modelId="{89379369-21D7-4094-9EA5-24A374885C77}" srcId="{67A13007-FD7F-47FD-8234-6D5A162D9D90}" destId="{1D8B0C21-77DF-40FC-82CE-1CC173FA1A68}" srcOrd="1" destOrd="0" parTransId="{BDDB36EA-A7DC-42DB-B5F6-E0020ADF1DFB}" sibTransId="{9FC3809B-902C-4301-A073-3DC6626E6D5C}"/>
    <dgm:cxn modelId="{8EC1E9F1-CF19-44AB-85FC-98B452A90681}" srcId="{CC5698EC-5BE3-4C3A-9FEA-1F5EAED79570}" destId="{569D4107-A235-471E-B9D7-146912C9009D}" srcOrd="0" destOrd="0" parTransId="{6DD0C57D-F911-4AC1-829F-0B4C1046A58E}" sibTransId="{EC3A2CA8-0E95-4425-9D48-06275CA4AAE7}"/>
    <dgm:cxn modelId="{5E245DFB-3D68-4204-8548-BAC8981F4400}" type="presOf" srcId="{AE789A40-0AC2-4FCC-BDE0-824CEEF35B12}" destId="{441C3A2E-F3C6-4D81-81CD-E066EC7EED05}" srcOrd="0" destOrd="0" presId="urn:microsoft.com/office/officeart/2005/8/layout/chevron2"/>
    <dgm:cxn modelId="{198FBFF4-AA64-4F46-BBB5-4387428C51FD}" type="presOf" srcId="{CC5698EC-5BE3-4C3A-9FEA-1F5EAED79570}" destId="{B2A37BC8-4D0B-403E-8D8C-54459F5A4374}" srcOrd="0" destOrd="0" presId="urn:microsoft.com/office/officeart/2005/8/layout/chevron2"/>
    <dgm:cxn modelId="{624A05AF-64B3-4D26-B9A7-C01CFD589114}" type="presOf" srcId="{1D8B0C21-77DF-40FC-82CE-1CC173FA1A68}" destId="{6B216A90-6799-47EA-8DB9-F5FCD5123F2B}" srcOrd="0" destOrd="0" presId="urn:microsoft.com/office/officeart/2005/8/layout/chevron2"/>
    <dgm:cxn modelId="{646B125C-995E-4C6A-8BB6-70BF7C2CDD89}" type="presOf" srcId="{AF7E39FE-DA26-49D8-9692-984BB38B46B8}" destId="{2A244BCF-B670-4F31-AA68-6B3D6E5BA347}" srcOrd="0" destOrd="0" presId="urn:microsoft.com/office/officeart/2005/8/layout/chevron2"/>
    <dgm:cxn modelId="{0DFC1A7C-4282-40F0-AD22-E98D095BBDFE}" type="presOf" srcId="{6CB799BC-704A-4E36-A5D3-0A879BA54EFB}" destId="{2035D66B-ED1F-4038-B4F8-0D999B3E36BA}" srcOrd="0" destOrd="0" presId="urn:microsoft.com/office/officeart/2005/8/layout/chevron2"/>
    <dgm:cxn modelId="{61A1CF3F-FD94-4F69-B530-3D2751CD282F}" type="presOf" srcId="{67A13007-FD7F-47FD-8234-6D5A162D9D90}" destId="{D1571214-5B46-4454-BA68-1D92BFA03A11}" srcOrd="0" destOrd="0" presId="urn:microsoft.com/office/officeart/2005/8/layout/chevron2"/>
    <dgm:cxn modelId="{82C38D98-74C6-424D-9EBB-F64FBFC0FC23}" srcId="{1D8B0C21-77DF-40FC-82CE-1CC173FA1A68}" destId="{6CB799BC-704A-4E36-A5D3-0A879BA54EFB}" srcOrd="0" destOrd="0" parTransId="{04EE6E03-402F-4DDA-802D-8E98927B490C}" sibTransId="{57A4114C-67C1-4489-8185-761206D69590}"/>
    <dgm:cxn modelId="{8F26F4E8-B3B0-41C1-B400-B6E142D32553}" srcId="{AF7E39FE-DA26-49D8-9692-984BB38B46B8}" destId="{AE789A40-0AC2-4FCC-BDE0-824CEEF35B12}" srcOrd="0" destOrd="0" parTransId="{F9C897D8-FE19-4A4F-ADF3-180FB75AD8A4}" sibTransId="{79A075A5-F530-44F3-BEFC-E168B82129BB}"/>
    <dgm:cxn modelId="{85FD6C09-CED2-45FF-B230-0B59291AA82B}" type="presParOf" srcId="{D1571214-5B46-4454-BA68-1D92BFA03A11}" destId="{F3088B9B-50A8-47B4-874F-701CD21E3548}" srcOrd="0" destOrd="0" presId="urn:microsoft.com/office/officeart/2005/8/layout/chevron2"/>
    <dgm:cxn modelId="{07F6FB90-F82B-4713-A9E1-41A3D49CCB4B}" type="presParOf" srcId="{F3088B9B-50A8-47B4-874F-701CD21E3548}" destId="{2A244BCF-B670-4F31-AA68-6B3D6E5BA347}" srcOrd="0" destOrd="0" presId="urn:microsoft.com/office/officeart/2005/8/layout/chevron2"/>
    <dgm:cxn modelId="{D73B9EC5-CE46-4509-94A1-69C759626E7F}" type="presParOf" srcId="{F3088B9B-50A8-47B4-874F-701CD21E3548}" destId="{441C3A2E-F3C6-4D81-81CD-E066EC7EED05}" srcOrd="1" destOrd="0" presId="urn:microsoft.com/office/officeart/2005/8/layout/chevron2"/>
    <dgm:cxn modelId="{64F2E915-57E4-463C-9D6B-F5C2E9C74684}" type="presParOf" srcId="{D1571214-5B46-4454-BA68-1D92BFA03A11}" destId="{0913FA75-8B51-41C3-91F5-B012D7D79942}" srcOrd="1" destOrd="0" presId="urn:microsoft.com/office/officeart/2005/8/layout/chevron2"/>
    <dgm:cxn modelId="{D09B6224-1217-45CF-8F0F-C4BB74C2F4AC}" type="presParOf" srcId="{D1571214-5B46-4454-BA68-1D92BFA03A11}" destId="{BC12A064-B41A-4B8B-914C-AD7A817377D1}" srcOrd="2" destOrd="0" presId="urn:microsoft.com/office/officeart/2005/8/layout/chevron2"/>
    <dgm:cxn modelId="{8AF70CE8-F75E-4F9E-9079-BCE92444ADBD}" type="presParOf" srcId="{BC12A064-B41A-4B8B-914C-AD7A817377D1}" destId="{6B216A90-6799-47EA-8DB9-F5FCD5123F2B}" srcOrd="0" destOrd="0" presId="urn:microsoft.com/office/officeart/2005/8/layout/chevron2"/>
    <dgm:cxn modelId="{54F2A422-BB43-4AAC-A661-E4E90F61548C}" type="presParOf" srcId="{BC12A064-B41A-4B8B-914C-AD7A817377D1}" destId="{2035D66B-ED1F-4038-B4F8-0D999B3E36BA}" srcOrd="1" destOrd="0" presId="urn:microsoft.com/office/officeart/2005/8/layout/chevron2"/>
    <dgm:cxn modelId="{8359B42A-F4A3-48A8-AE9F-8C78469BEE3D}" type="presParOf" srcId="{D1571214-5B46-4454-BA68-1D92BFA03A11}" destId="{351DDC5B-2C94-41F6-9234-89EF43CCB154}" srcOrd="3" destOrd="0" presId="urn:microsoft.com/office/officeart/2005/8/layout/chevron2"/>
    <dgm:cxn modelId="{DA71DB45-BA33-4CC0-8FB5-D22EA71D5AC1}" type="presParOf" srcId="{D1571214-5B46-4454-BA68-1D92BFA03A11}" destId="{7D32EEDF-1C23-4AC7-8339-FC72286E892A}" srcOrd="4" destOrd="0" presId="urn:microsoft.com/office/officeart/2005/8/layout/chevron2"/>
    <dgm:cxn modelId="{3682D95E-D78A-4B8C-A164-91ACE56977B6}" type="presParOf" srcId="{7D32EEDF-1C23-4AC7-8339-FC72286E892A}" destId="{B2A37BC8-4D0B-403E-8D8C-54459F5A4374}" srcOrd="0" destOrd="0" presId="urn:microsoft.com/office/officeart/2005/8/layout/chevron2"/>
    <dgm:cxn modelId="{BCA58609-1535-4D0E-893D-385655F23A17}" type="presParOf" srcId="{7D32EEDF-1C23-4AC7-8339-FC72286E892A}" destId="{6E11E79F-3482-4690-B61C-537A8D4E9A0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82D671-0430-4DA1-9AC0-A77004CB64EB}">
      <dsp:nvSpPr>
        <dsp:cNvPr id="0" name=""/>
        <dsp:cNvSpPr/>
      </dsp:nvSpPr>
      <dsp:spPr>
        <a:xfrm>
          <a:off x="3456380" y="144022"/>
          <a:ext cx="1301948" cy="13019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kern="1200" dirty="0" smtClean="0"/>
            <a:t>GLAZBENICI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kern="1200" dirty="0" smtClean="0"/>
            <a:t>PJEVAČI</a:t>
          </a:r>
          <a:endParaRPr lang="en-GB" sz="1000" kern="1200" dirty="0"/>
        </a:p>
      </dsp:txBody>
      <dsp:txXfrm>
        <a:off x="3647046" y="334688"/>
        <a:ext cx="920616" cy="920616"/>
      </dsp:txXfrm>
    </dsp:sp>
    <dsp:sp modelId="{78471067-FA3B-4E1C-953A-F9A54073C2B6}">
      <dsp:nvSpPr>
        <dsp:cNvPr id="0" name=""/>
        <dsp:cNvSpPr/>
      </dsp:nvSpPr>
      <dsp:spPr>
        <a:xfrm rot="1960143">
          <a:off x="4728468" y="1060290"/>
          <a:ext cx="270491" cy="439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4734887" y="1126270"/>
        <a:ext cx="189344" cy="263645"/>
      </dsp:txXfrm>
    </dsp:sp>
    <dsp:sp modelId="{5579935D-7B5C-4AD4-8153-C3A411CDC4B7}">
      <dsp:nvSpPr>
        <dsp:cNvPr id="0" name=""/>
        <dsp:cNvSpPr/>
      </dsp:nvSpPr>
      <dsp:spPr>
        <a:xfrm>
          <a:off x="4938071" y="1168928"/>
          <a:ext cx="1473323" cy="1262225"/>
        </a:xfrm>
        <a:prstGeom prst="ellipse">
          <a:avLst/>
        </a:prstGeom>
        <a:solidFill>
          <a:schemeClr val="accent2">
            <a:hueOff val="-4331455"/>
            <a:satOff val="3914"/>
            <a:lumOff val="44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kern="1200" dirty="0" smtClean="0"/>
            <a:t>GLUMCI</a:t>
          </a:r>
          <a:endParaRPr lang="en-GB" sz="1000" kern="1200" dirty="0"/>
        </a:p>
      </dsp:txBody>
      <dsp:txXfrm>
        <a:off x="5153834" y="1353777"/>
        <a:ext cx="1041797" cy="892527"/>
      </dsp:txXfrm>
    </dsp:sp>
    <dsp:sp modelId="{B0449AF6-6A7D-4A34-ABA0-0FA47DCC0FC0}">
      <dsp:nvSpPr>
        <dsp:cNvPr id="0" name=""/>
        <dsp:cNvSpPr/>
      </dsp:nvSpPr>
      <dsp:spPr>
        <a:xfrm rot="6480000">
          <a:off x="5201788" y="2494522"/>
          <a:ext cx="351817" cy="439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4331455"/>
            <a:satOff val="3914"/>
            <a:lumOff val="44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 rot="10800000">
        <a:off x="5270868" y="2532213"/>
        <a:ext cx="246272" cy="263645"/>
      </dsp:txXfrm>
    </dsp:sp>
    <dsp:sp modelId="{5B44EF28-C416-47AA-BC55-CBC223AB5DA5}">
      <dsp:nvSpPr>
        <dsp:cNvPr id="0" name=""/>
        <dsp:cNvSpPr/>
      </dsp:nvSpPr>
      <dsp:spPr>
        <a:xfrm>
          <a:off x="4419920" y="3007493"/>
          <a:ext cx="1301948" cy="1301948"/>
        </a:xfrm>
        <a:prstGeom prst="ellipse">
          <a:avLst/>
        </a:prstGeom>
        <a:solidFill>
          <a:schemeClr val="accent2">
            <a:hueOff val="-8662909"/>
            <a:satOff val="7828"/>
            <a:lumOff val="88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kern="1200" dirty="0" smtClean="0"/>
            <a:t>PLESAČI</a:t>
          </a:r>
          <a:endParaRPr lang="en-GB" sz="1000" kern="1200" dirty="0"/>
        </a:p>
      </dsp:txBody>
      <dsp:txXfrm>
        <a:off x="4610586" y="3198159"/>
        <a:ext cx="920616" cy="920616"/>
      </dsp:txXfrm>
    </dsp:sp>
    <dsp:sp modelId="{BFD8E13E-CDD2-4347-87F1-8397A8EDC9D8}">
      <dsp:nvSpPr>
        <dsp:cNvPr id="0" name=""/>
        <dsp:cNvSpPr/>
      </dsp:nvSpPr>
      <dsp:spPr>
        <a:xfrm rot="10800000">
          <a:off x="3930832" y="3438764"/>
          <a:ext cx="345622" cy="439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8662909"/>
            <a:satOff val="7828"/>
            <a:lumOff val="88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 rot="10800000">
        <a:off x="4034519" y="3526645"/>
        <a:ext cx="241935" cy="263645"/>
      </dsp:txXfrm>
    </dsp:sp>
    <dsp:sp modelId="{74080502-7084-4E9A-B8E6-85131AD4AAC2}">
      <dsp:nvSpPr>
        <dsp:cNvPr id="0" name=""/>
        <dsp:cNvSpPr/>
      </dsp:nvSpPr>
      <dsp:spPr>
        <a:xfrm>
          <a:off x="2465854" y="3007493"/>
          <a:ext cx="1301948" cy="1301948"/>
        </a:xfrm>
        <a:prstGeom prst="ellipse">
          <a:avLst/>
        </a:prstGeom>
        <a:solidFill>
          <a:schemeClr val="accent2">
            <a:hueOff val="-12994363"/>
            <a:satOff val="11743"/>
            <a:lumOff val="132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kern="1200" dirty="0" smtClean="0"/>
            <a:t>DIRIGENT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kern="1200" dirty="0" smtClean="0"/>
            <a:t>UMJETNIČKOG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kern="1200" dirty="0" smtClean="0"/>
            <a:t>ANSAMBLA </a:t>
          </a:r>
          <a:endParaRPr lang="en-GB" sz="1000" kern="1200" dirty="0"/>
        </a:p>
      </dsp:txBody>
      <dsp:txXfrm>
        <a:off x="2656520" y="3198159"/>
        <a:ext cx="920616" cy="920616"/>
      </dsp:txXfrm>
    </dsp:sp>
    <dsp:sp modelId="{31FD3D3D-8521-4C1F-BBA8-A86653F30675}">
      <dsp:nvSpPr>
        <dsp:cNvPr id="0" name=""/>
        <dsp:cNvSpPr/>
      </dsp:nvSpPr>
      <dsp:spPr>
        <a:xfrm rot="15120870">
          <a:off x="2625768" y="2496995"/>
          <a:ext cx="370648" cy="439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2994363"/>
            <a:satOff val="11743"/>
            <a:lumOff val="132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 rot="10800000">
        <a:off x="2698532" y="2637756"/>
        <a:ext cx="259454" cy="263645"/>
      </dsp:txXfrm>
    </dsp:sp>
    <dsp:sp modelId="{4DC88280-1336-43F2-853B-328E129C88B1}">
      <dsp:nvSpPr>
        <dsp:cNvPr id="0" name=""/>
        <dsp:cNvSpPr/>
      </dsp:nvSpPr>
      <dsp:spPr>
        <a:xfrm>
          <a:off x="1802913" y="1100365"/>
          <a:ext cx="1389569" cy="1301948"/>
        </a:xfrm>
        <a:prstGeom prst="ellipse">
          <a:avLst/>
        </a:prstGeom>
        <a:solidFill>
          <a:schemeClr val="accent2">
            <a:hueOff val="-17325818"/>
            <a:satOff val="15657"/>
            <a:lumOff val="176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000" kern="1200" dirty="0" smtClean="0"/>
            <a:t>REDATELJ KAZALIŠNE PREDSTAVE</a:t>
          </a:r>
          <a:endParaRPr lang="en-GB" sz="1000" kern="1200" dirty="0"/>
        </a:p>
      </dsp:txBody>
      <dsp:txXfrm>
        <a:off x="2006411" y="1291031"/>
        <a:ext cx="982573" cy="920616"/>
      </dsp:txXfrm>
    </dsp:sp>
    <dsp:sp modelId="{EE707346-F456-40F0-984D-E9266A4EEFDD}">
      <dsp:nvSpPr>
        <dsp:cNvPr id="0" name=""/>
        <dsp:cNvSpPr/>
      </dsp:nvSpPr>
      <dsp:spPr>
        <a:xfrm rot="19757055">
          <a:off x="3166340" y="1049539"/>
          <a:ext cx="285584" cy="43940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7325818"/>
            <a:satOff val="15657"/>
            <a:lumOff val="176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3172350" y="1159301"/>
        <a:ext cx="199909" cy="2636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72ABD5-3EFD-40F3-B7B9-848A386A71BB}">
      <dsp:nvSpPr>
        <dsp:cNvPr id="0" name=""/>
        <dsp:cNvSpPr/>
      </dsp:nvSpPr>
      <dsp:spPr>
        <a:xfrm rot="1008082">
          <a:off x="2715942" y="2595467"/>
          <a:ext cx="1782612" cy="57128"/>
        </a:xfrm>
        <a:custGeom>
          <a:avLst/>
          <a:gdLst/>
          <a:ahLst/>
          <a:cxnLst/>
          <a:rect l="0" t="0" r="0" b="0"/>
          <a:pathLst>
            <a:path>
              <a:moveTo>
                <a:pt x="0" y="28564"/>
              </a:moveTo>
              <a:lnTo>
                <a:pt x="1782612" y="2856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5F252-29BE-4CDF-9015-8F397CA1DBD4}">
      <dsp:nvSpPr>
        <dsp:cNvPr id="0" name=""/>
        <dsp:cNvSpPr/>
      </dsp:nvSpPr>
      <dsp:spPr>
        <a:xfrm rot="20752317">
          <a:off x="2728367" y="1624934"/>
          <a:ext cx="1694176" cy="57128"/>
        </a:xfrm>
        <a:custGeom>
          <a:avLst/>
          <a:gdLst/>
          <a:ahLst/>
          <a:cxnLst/>
          <a:rect l="0" t="0" r="0" b="0"/>
          <a:pathLst>
            <a:path>
              <a:moveTo>
                <a:pt x="0" y="28564"/>
              </a:moveTo>
              <a:lnTo>
                <a:pt x="1694176" y="2856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9B98F9-AD92-41A6-93CC-CEB4F6770C53}">
      <dsp:nvSpPr>
        <dsp:cNvPr id="0" name=""/>
        <dsp:cNvSpPr/>
      </dsp:nvSpPr>
      <dsp:spPr>
        <a:xfrm>
          <a:off x="11237" y="1321621"/>
          <a:ext cx="3098458" cy="283384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42C5FB-87AD-4D25-B1FA-15369CC967F5}">
      <dsp:nvSpPr>
        <dsp:cNvPr id="0" name=""/>
        <dsp:cNvSpPr/>
      </dsp:nvSpPr>
      <dsp:spPr>
        <a:xfrm>
          <a:off x="4327015" y="374932"/>
          <a:ext cx="2312297" cy="15967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NAKNADA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ZA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JAVNU POSUDBU</a:t>
          </a:r>
          <a:endParaRPr lang="en-GB" sz="12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4665643" y="608775"/>
        <a:ext cx="1635041" cy="1129093"/>
      </dsp:txXfrm>
    </dsp:sp>
    <dsp:sp modelId="{19F34723-DB42-4133-9128-9B6E2CD58BA2}">
      <dsp:nvSpPr>
        <dsp:cNvPr id="0" name=""/>
        <dsp:cNvSpPr/>
      </dsp:nvSpPr>
      <dsp:spPr>
        <a:xfrm>
          <a:off x="5864607" y="374932"/>
          <a:ext cx="3468446" cy="1596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900" kern="1200" dirty="0"/>
        </a:p>
      </dsp:txBody>
      <dsp:txXfrm>
        <a:off x="5864607" y="374932"/>
        <a:ext cx="3468446" cy="1596779"/>
      </dsp:txXfrm>
    </dsp:sp>
    <dsp:sp modelId="{9E623AEC-606D-4647-BA0F-35002E091F59}">
      <dsp:nvSpPr>
        <dsp:cNvPr id="0" name=""/>
        <dsp:cNvSpPr/>
      </dsp:nvSpPr>
      <dsp:spPr>
        <a:xfrm>
          <a:off x="4354787" y="2422325"/>
          <a:ext cx="2359108" cy="15671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  <a:scene3d>
            <a:camera prst="orthographicFront"/>
            <a:lightRig rig="balanced" dir="t">
              <a:rot lat="0" lon="0" rev="2100000"/>
            </a:lightRig>
          </a:scene3d>
          <a:sp3d extrusionH="57150" prstMaterial="metal">
            <a:bevelT w="38100" h="25400"/>
            <a:contourClr>
              <a:schemeClr val="bg2"/>
            </a:contourClr>
          </a:sp3d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NAKNADA ZA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PRIVATNO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200" b="1" kern="1200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rPr>
            <a:t>KOPIRANJE</a:t>
          </a:r>
          <a:endParaRPr lang="en-GB" sz="1200" b="1" kern="1200" cap="none" spc="0" dirty="0">
            <a:ln w="50800"/>
            <a:solidFill>
              <a:schemeClr val="bg1">
                <a:shade val="50000"/>
              </a:schemeClr>
            </a:solidFill>
            <a:effectLst/>
          </a:endParaRPr>
        </a:p>
      </dsp:txBody>
      <dsp:txXfrm>
        <a:off x="4700270" y="2651830"/>
        <a:ext cx="1668142" cy="1108150"/>
      </dsp:txXfrm>
    </dsp:sp>
    <dsp:sp modelId="{5354E5E6-C077-4B48-A4D8-40A7247DAC6A}">
      <dsp:nvSpPr>
        <dsp:cNvPr id="0" name=""/>
        <dsp:cNvSpPr/>
      </dsp:nvSpPr>
      <dsp:spPr>
        <a:xfrm>
          <a:off x="5880676" y="2422325"/>
          <a:ext cx="3538663" cy="1567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40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4000" kern="1200" dirty="0"/>
        </a:p>
      </dsp:txBody>
      <dsp:txXfrm>
        <a:off x="5880676" y="2422325"/>
        <a:ext cx="3538663" cy="15671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D06BDE-1381-40B3-BEE6-3E1268CCD0FD}">
      <dsp:nvSpPr>
        <dsp:cNvPr id="0" name=""/>
        <dsp:cNvSpPr/>
      </dsp:nvSpPr>
      <dsp:spPr>
        <a:xfrm>
          <a:off x="0" y="1297237"/>
          <a:ext cx="8229600" cy="1729650"/>
        </a:xfrm>
        <a:prstGeom prst="notchedRightArrow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68C46D-FCA8-45B9-A186-6190223202AB}">
      <dsp:nvSpPr>
        <dsp:cNvPr id="0" name=""/>
        <dsp:cNvSpPr/>
      </dsp:nvSpPr>
      <dsp:spPr>
        <a:xfrm>
          <a:off x="3616" y="0"/>
          <a:ext cx="2386905" cy="1729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smtClean="0"/>
            <a:t>POČETAK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smtClean="0"/>
            <a:t>RADNOG ODNOSA</a:t>
          </a:r>
          <a:endParaRPr lang="en-GB" sz="1300" b="1" kern="1200" dirty="0"/>
        </a:p>
      </dsp:txBody>
      <dsp:txXfrm>
        <a:off x="3616" y="0"/>
        <a:ext cx="2386905" cy="1729650"/>
      </dsp:txXfrm>
    </dsp:sp>
    <dsp:sp modelId="{2A7AB6E1-DFD9-4DC7-A759-8ABBCF067B74}">
      <dsp:nvSpPr>
        <dsp:cNvPr id="0" name=""/>
        <dsp:cNvSpPr/>
      </dsp:nvSpPr>
      <dsp:spPr>
        <a:xfrm>
          <a:off x="473359" y="1792201"/>
          <a:ext cx="1447419" cy="7397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AE18E5-849E-44D4-9A54-957AC9C183D4}">
      <dsp:nvSpPr>
        <dsp:cNvPr id="0" name=""/>
        <dsp:cNvSpPr/>
      </dsp:nvSpPr>
      <dsp:spPr>
        <a:xfrm>
          <a:off x="2509867" y="2594475"/>
          <a:ext cx="2386905" cy="1729650"/>
        </a:xfrm>
        <a:prstGeom prst="rect">
          <a:avLst/>
        </a:prstGeom>
        <a:noFill/>
        <a:ln>
          <a:noFill/>
        </a:ln>
        <a:effectLst>
          <a:outerShdw blurRad="184150" dist="241300" dir="11520000" sx="110000" sy="110000" algn="ctr" rotWithShape="0">
            <a:srgbClr val="000000">
              <a:alpha val="18000"/>
            </a:srgbClr>
          </a:outerShdw>
        </a:effectLst>
        <a:scene3d>
          <a:camera prst="perspectiveFront" fov="5100000">
            <a:rot lat="0" lon="2100000" rev="0"/>
          </a:camera>
          <a:lightRig rig="flood" dir="t">
            <a:rot lat="0" lon="0" rev="13800000"/>
          </a:lightRig>
        </a:scene3d>
        <a:sp3d extrusionH="107950" prstMaterial="plastic">
          <a:bevelT w="82550" h="63500" prst="divot"/>
          <a:bevelB/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300" b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smtClean="0"/>
            <a:t>Izvedba koju ostvari zaposlenik za vrijeme trajanja radnog odnosa, kao izvršavanje obveze ili po uputama poslodavca</a:t>
          </a:r>
          <a:endParaRPr lang="en-GB" sz="1300" b="1" kern="1200" dirty="0"/>
        </a:p>
      </dsp:txBody>
      <dsp:txXfrm>
        <a:off x="2509867" y="2594475"/>
        <a:ext cx="2386905" cy="1729650"/>
      </dsp:txXfrm>
    </dsp:sp>
    <dsp:sp modelId="{AED1E486-4550-46A9-975C-41043A971F99}">
      <dsp:nvSpPr>
        <dsp:cNvPr id="0" name=""/>
        <dsp:cNvSpPr/>
      </dsp:nvSpPr>
      <dsp:spPr>
        <a:xfrm>
          <a:off x="2926903" y="1792201"/>
          <a:ext cx="1493894" cy="7075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A6331F-7CA1-40BD-A78C-AF4B5359AEF5}">
      <dsp:nvSpPr>
        <dsp:cNvPr id="0" name=""/>
        <dsp:cNvSpPr/>
      </dsp:nvSpPr>
      <dsp:spPr>
        <a:xfrm>
          <a:off x="5016118" y="0"/>
          <a:ext cx="2386905" cy="1729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smtClean="0"/>
            <a:t>KRAJ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smtClean="0"/>
            <a:t>RADNOG ODNOSA</a:t>
          </a:r>
          <a:endParaRPr lang="en-GB" sz="1300" b="1" kern="1200" dirty="0"/>
        </a:p>
      </dsp:txBody>
      <dsp:txXfrm>
        <a:off x="5016118" y="0"/>
        <a:ext cx="2386905" cy="1729650"/>
      </dsp:txXfrm>
    </dsp:sp>
    <dsp:sp modelId="{0E7AF2B0-420E-498C-9A4C-578375F9BFE7}">
      <dsp:nvSpPr>
        <dsp:cNvPr id="0" name=""/>
        <dsp:cNvSpPr/>
      </dsp:nvSpPr>
      <dsp:spPr>
        <a:xfrm>
          <a:off x="5377762" y="1792201"/>
          <a:ext cx="1493903" cy="7075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B0836-6415-4133-8050-DB1DA9F66A5E}">
      <dsp:nvSpPr>
        <dsp:cNvPr id="0" name=""/>
        <dsp:cNvSpPr/>
      </dsp:nvSpPr>
      <dsp:spPr>
        <a:xfrm rot="5400000">
          <a:off x="5012703" y="-1901981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>
          <a:glow rad="228600">
            <a:schemeClr val="accent1">
              <a:satMod val="175000"/>
              <a:alpha val="40000"/>
            </a:schemeClr>
          </a:glow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300" kern="1200" dirty="0" smtClean="0"/>
            <a:t>OD IZVEDBE</a:t>
          </a:r>
          <a:endParaRPr lang="en-GB" sz="1300" kern="1200" dirty="0"/>
        </a:p>
      </dsp:txBody>
      <dsp:txXfrm rot="-5400000">
        <a:off x="2962656" y="205027"/>
        <a:ext cx="5209983" cy="1052927"/>
      </dsp:txXfrm>
    </dsp:sp>
    <dsp:sp modelId="{EAB00783-732E-42D4-9F2E-D5B19E038E40}">
      <dsp:nvSpPr>
        <dsp:cNvPr id="0" name=""/>
        <dsp:cNvSpPr/>
      </dsp:nvSpPr>
      <dsp:spPr>
        <a:xfrm>
          <a:off x="0" y="0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1270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600" kern="1200" dirty="0" smtClean="0"/>
            <a:t>50 GOD.</a:t>
          </a:r>
          <a:endParaRPr lang="en-GB" sz="4600" kern="1200" dirty="0"/>
        </a:p>
      </dsp:txBody>
      <dsp:txXfrm>
        <a:off x="71201" y="71201"/>
        <a:ext cx="2820254" cy="1316159"/>
      </dsp:txXfrm>
    </dsp:sp>
    <dsp:sp modelId="{18E82EFF-96D2-4FD2-B982-16E9FEC4E97F}">
      <dsp:nvSpPr>
        <dsp:cNvPr id="0" name=""/>
        <dsp:cNvSpPr/>
      </dsp:nvSpPr>
      <dsp:spPr>
        <a:xfrm rot="5400000">
          <a:off x="5012703" y="-370491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>
          <a:glow rad="228600">
            <a:schemeClr val="accent1">
              <a:satMod val="175000"/>
              <a:alpha val="40000"/>
            </a:schemeClr>
          </a:glow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300" kern="1200" dirty="0" smtClean="0"/>
            <a:t>OD PRVOG IZDANJA ILI PRVOG PRIOPĆAVANJA JAVNOSTI IZVEDBE FIKSIRANE NA FONOGRAM (ako izvedba fiksirana na </a:t>
          </a:r>
          <a:r>
            <a:rPr lang="hr-HR" sz="1300" kern="1200" dirty="0" err="1" smtClean="0"/>
            <a:t>fonogram</a:t>
          </a:r>
          <a:r>
            <a:rPr lang="hr-HR" sz="1300" kern="1200" dirty="0" smtClean="0"/>
            <a:t> bude zakonito izdana ili zakonito priopćena javnosti u razdoblju od 50 god. od izvedbe)</a:t>
          </a:r>
          <a:endParaRPr lang="en-GB" sz="1300" kern="1200" dirty="0"/>
        </a:p>
      </dsp:txBody>
      <dsp:txXfrm rot="-5400000">
        <a:off x="2962656" y="1736517"/>
        <a:ext cx="5209983" cy="1052927"/>
      </dsp:txXfrm>
    </dsp:sp>
    <dsp:sp modelId="{7833A309-41D1-44D0-BC25-C2850A07DBF6}">
      <dsp:nvSpPr>
        <dsp:cNvPr id="0" name=""/>
        <dsp:cNvSpPr/>
      </dsp:nvSpPr>
      <dsp:spPr>
        <a:xfrm>
          <a:off x="0" y="1533700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1270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600" kern="1200" dirty="0" smtClean="0"/>
            <a:t>70 GOD.</a:t>
          </a:r>
          <a:endParaRPr lang="en-GB" sz="4600" kern="1200" dirty="0"/>
        </a:p>
      </dsp:txBody>
      <dsp:txXfrm>
        <a:off x="71201" y="1604901"/>
        <a:ext cx="2820254" cy="1316159"/>
      </dsp:txXfrm>
    </dsp:sp>
    <dsp:sp modelId="{F2991F0B-F632-4A2A-812C-6BC749B3504B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</a:ln>
        <a:effectLst>
          <a:glow rad="228600">
            <a:schemeClr val="accent1">
              <a:satMod val="175000"/>
              <a:alpha val="40000"/>
            </a:schemeClr>
          </a:glow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300" kern="1200" dirty="0" smtClean="0"/>
            <a:t>OD PRVOG IZDANJA ILI PRVOG PRIOPĆAVANJA JAVNOSTI FIKSACIJE IZVEDBE KOJA NIJE FONOGRAM (ako fiksacija izvedbe koja nije </a:t>
          </a:r>
          <a:r>
            <a:rPr lang="hr-HR" sz="1300" kern="1200" dirty="0" err="1" smtClean="0"/>
            <a:t>fonogram</a:t>
          </a:r>
          <a:r>
            <a:rPr lang="hr-HR" sz="1300" kern="1200" dirty="0" smtClean="0"/>
            <a:t> bude zakonito izdana ili zakonito priopćena javnosti u razdoblju od 50 god. od izvedbe)</a:t>
          </a:r>
          <a:endParaRPr lang="en-GB" sz="1300" kern="1200" dirty="0"/>
        </a:p>
      </dsp:txBody>
      <dsp:txXfrm rot="-5400000">
        <a:off x="2962656" y="3268008"/>
        <a:ext cx="5209983" cy="1052927"/>
      </dsp:txXfrm>
    </dsp:sp>
    <dsp:sp modelId="{CBBD9899-FEAC-4682-8018-CD6C7EE1B7CF}">
      <dsp:nvSpPr>
        <dsp:cNvPr id="0" name=""/>
        <dsp:cNvSpPr/>
      </dsp:nvSpPr>
      <dsp:spPr>
        <a:xfrm>
          <a:off x="0" y="3065190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1270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4600" kern="1200" dirty="0" smtClean="0"/>
            <a:t>50 GOD.</a:t>
          </a:r>
          <a:endParaRPr lang="en-GB" sz="4600" kern="1200" dirty="0"/>
        </a:p>
      </dsp:txBody>
      <dsp:txXfrm>
        <a:off x="71201" y="3136391"/>
        <a:ext cx="2820254" cy="13161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9D426-AE1B-44F4-8D53-93860E9DCE44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E3675-3402-456A-9169-C1351A526F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10026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FFB0D-D96D-4BC4-A2E6-29FEBD9B4955}" type="datetimeFigureOut">
              <a:rPr lang="en-GB" smtClean="0"/>
              <a:pPr/>
              <a:t>01/04/2014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15D5A-08B1-4A4D-A8C2-3665961052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81483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Copyright Romana Matanovac Vučković</a:t>
            </a:r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Copyright Romana Matanovac Vučković</a:t>
            </a:r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D2703BE-29F2-4056-A2D6-4FBB2B7A4943}" type="datetime1">
              <a:rPr lang="en-GB" smtClean="0"/>
              <a:pPr>
                <a:defRPr/>
              </a:pPr>
              <a:t>01/04/2014</a:t>
            </a:fld>
            <a:endParaRPr lang="en-GB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BDF5153-BA3A-4B1E-889E-F967E2DDC5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B6BA1-1AFF-41BD-8BD9-3C2579727E5A}" type="datetime1">
              <a:rPr lang="en-GB" smtClean="0"/>
              <a:pPr>
                <a:defRPr/>
              </a:pPr>
              <a:t>01/04/2014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F48ED-3654-4F7D-A5D7-3C0CEB6CCE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6BFAF-16D7-4B8F-9D75-61ED08B72916}" type="datetime1">
              <a:rPr lang="en-GB" smtClean="0"/>
              <a:pPr>
                <a:defRPr/>
              </a:pPr>
              <a:t>01/04/2014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FB8E2-06A5-42F0-99CD-44412A622B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82182-B2F8-4BDF-BA84-34997F4B2DB2}" type="datetime1">
              <a:rPr lang="en-GB" smtClean="0"/>
              <a:pPr>
                <a:defRPr/>
              </a:pPr>
              <a:t>01/04/2014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987C5-6FE1-472B-B02D-4383B4D760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FACB4C-5771-4658-9BF9-A95CC24823F5}" type="datetime1">
              <a:rPr lang="en-GB" smtClean="0"/>
              <a:pPr>
                <a:defRPr/>
              </a:pPr>
              <a:t>01/04/2014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A728CA-B26D-4603-9419-FD21BC6593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29B7F7-535A-4116-AB9A-A624382D74DF}" type="datetime1">
              <a:rPr lang="en-GB" smtClean="0"/>
              <a:pPr>
                <a:defRPr/>
              </a:pPr>
              <a:t>01/04/2014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7E647E-4693-4D89-912F-CF93A6E085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3463BF-BFEB-4C0F-BA53-89152E0C5179}" type="datetime1">
              <a:rPr lang="en-GB" smtClean="0"/>
              <a:pPr>
                <a:defRPr/>
              </a:pPr>
              <a:t>01/04/2014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74C1E8-CC01-403D-99E5-3E85B31CFD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874143-4919-4423-83FD-2D63AAF39E13}" type="datetime1">
              <a:rPr lang="en-GB" smtClean="0"/>
              <a:pPr>
                <a:defRPr/>
              </a:pPr>
              <a:t>01/04/2014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8480DE-F850-4386-825E-04A37066B3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5E263-3B6D-42B3-AE39-47AAF6C79617}" type="datetime1">
              <a:rPr lang="en-GB" smtClean="0"/>
              <a:pPr>
                <a:defRPr/>
              </a:pPr>
              <a:t>01/04/2014</a:t>
            </a:fld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A40E3-CC58-49DA-8349-5FB23AFDD2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9B2DD2-4D6C-4DC1-9EB4-B8AF4376EC0C}" type="datetime1">
              <a:rPr lang="en-GB" smtClean="0"/>
              <a:pPr>
                <a:defRPr/>
              </a:pPr>
              <a:t>01/04/2014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5D3EA8-9B2A-4165-A3FB-9DAF52779C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28FE229-4443-48ED-A352-26698AE9E78C}" type="datetime1">
              <a:rPr lang="en-GB" smtClean="0"/>
              <a:pPr>
                <a:defRPr/>
              </a:pPr>
              <a:t>01/04/2014</a:t>
            </a:fld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75D703C-2848-4CE0-B384-77683C5393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0578388-9869-42D7-AF78-2F10B8B31763}" type="datetime1">
              <a:rPr lang="en-GB" smtClean="0"/>
              <a:pPr>
                <a:defRPr/>
              </a:pPr>
              <a:t>01/04/2014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n-GB" smtClean="0"/>
              <a:t>Copyright Romana Matanovac Vučković</a:t>
            </a: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BA68FD0-8C92-4E56-B3F1-E3D71E67EC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13" r:id="rId6"/>
    <p:sldLayoutId id="2147483806" r:id="rId7"/>
    <p:sldLayoutId id="2147483814" r:id="rId8"/>
    <p:sldLayoutId id="2147483815" r:id="rId9"/>
    <p:sldLayoutId id="2147483807" r:id="rId10"/>
    <p:sldLayoutId id="2147483808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://www.huzip.hr/cjenici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hyperlink" Target="http://www.zapraf.hr/dokumenti/tarife/" TargetMode="Externa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3249707"/>
          </a:xfrm>
          <a:solidFill>
            <a:schemeClr val="accent2"/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dirty="0" smtClean="0"/>
              <a:t>PRAVA UMJETNIKA IZVOĐAČA I</a:t>
            </a:r>
            <a:br>
              <a:rPr lang="hr-HR" dirty="0" smtClean="0"/>
            </a:br>
            <a:r>
              <a:rPr lang="hr-HR" dirty="0" smtClean="0"/>
              <a:t>PRAVA PROIZVOĐAČA FONOGRAMA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hr-HR" sz="1600" b="1" dirty="0" smtClean="0"/>
          </a:p>
          <a:p>
            <a:pPr algn="ctr"/>
            <a:r>
              <a:rPr lang="hr-HR" sz="1600" b="1" dirty="0" smtClean="0"/>
              <a:t>Doc.dr.sc. </a:t>
            </a:r>
            <a:r>
              <a:rPr lang="en-GB" sz="1600" b="1" dirty="0" err="1" smtClean="0"/>
              <a:t>Romana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Matanovac</a:t>
            </a:r>
            <a:r>
              <a:rPr lang="en-GB" sz="1600" b="1" dirty="0" smtClean="0"/>
              <a:t> </a:t>
            </a:r>
            <a:r>
              <a:rPr lang="en-GB" sz="1600" b="1" dirty="0" err="1" smtClean="0"/>
              <a:t>Vuckovic</a:t>
            </a:r>
            <a:endParaRPr lang="en-GB" sz="1600" b="1" dirty="0" smtClean="0"/>
          </a:p>
          <a:p>
            <a:pPr algn="ctr"/>
            <a:r>
              <a:rPr lang="hr-HR" sz="1600" b="1" dirty="0" smtClean="0"/>
              <a:t>Pravni fakultet Sveučilišta u Zagreb</a:t>
            </a:r>
            <a:endParaRPr lang="en-GB" sz="1600" b="1" dirty="0" smtClean="0"/>
          </a:p>
          <a:p>
            <a:pPr algn="ctr"/>
            <a:r>
              <a:rPr lang="en-GB" sz="1600" dirty="0" smtClean="0"/>
              <a:t>romana.matanovac.vuckovic@pravo.hr</a:t>
            </a:r>
          </a:p>
          <a:p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481138"/>
            <a:ext cx="8075240" cy="4396134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/>
          <a:lstStyle/>
          <a:p>
            <a:pPr algn="ctr">
              <a:buNone/>
            </a:pPr>
            <a:r>
              <a:rPr lang="hr-HR" dirty="0" smtClean="0"/>
              <a:t>nositelji prava </a:t>
            </a:r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izvode djela </a:t>
            </a:r>
            <a:r>
              <a:rPr lang="hr-HR" dirty="0" smtClean="0"/>
              <a:t>s područja književnosti i umjetnosti ili izražaja folklora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umjetnika izvođača</a:t>
            </a:r>
            <a:br>
              <a:rPr lang="hr-HR" b="0" dirty="0" smtClean="0"/>
            </a:br>
            <a:r>
              <a:rPr lang="hr-HR" sz="3600" b="0" dirty="0" smtClean="0"/>
              <a:t>- nositelji prava-</a:t>
            </a:r>
            <a:endParaRPr lang="en-GB" sz="3600" b="0" dirty="0"/>
          </a:p>
        </p:txBody>
      </p:sp>
      <p:sp>
        <p:nvSpPr>
          <p:cNvPr id="4" name="Oval 3"/>
          <p:cNvSpPr/>
          <p:nvPr/>
        </p:nvSpPr>
        <p:spPr>
          <a:xfrm>
            <a:off x="1763688" y="2996952"/>
            <a:ext cx="5616624" cy="2736304"/>
          </a:xfrm>
          <a:prstGeom prst="ellips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>
              <a:buNone/>
            </a:pPr>
            <a:r>
              <a:rPr lang="hr-HR" dirty="0" smtClean="0"/>
              <a:t> glumom</a:t>
            </a:r>
          </a:p>
          <a:p>
            <a:pPr lvl="3">
              <a:buNone/>
            </a:pPr>
            <a:r>
              <a:rPr lang="hr-HR" dirty="0" smtClean="0"/>
              <a:t>pjevanjem</a:t>
            </a:r>
          </a:p>
          <a:p>
            <a:pPr lvl="3">
              <a:buNone/>
            </a:pPr>
            <a:r>
              <a:rPr lang="hr-HR" dirty="0" smtClean="0"/>
              <a:t>recitiranjem</a:t>
            </a:r>
          </a:p>
          <a:p>
            <a:pPr lvl="3">
              <a:buNone/>
            </a:pPr>
            <a:r>
              <a:rPr lang="hr-HR" dirty="0" smtClean="0"/>
              <a:t>deklamiranjem</a:t>
            </a:r>
          </a:p>
          <a:p>
            <a:pPr lvl="3">
              <a:buNone/>
            </a:pPr>
            <a:r>
              <a:rPr lang="hr-HR" dirty="0" smtClean="0"/>
              <a:t>interpretiranjem</a:t>
            </a:r>
          </a:p>
          <a:p>
            <a:pPr lvl="3">
              <a:buNone/>
            </a:pPr>
            <a:r>
              <a:rPr lang="hr-HR" dirty="0" smtClean="0"/>
              <a:t>pokretima ili  </a:t>
            </a:r>
          </a:p>
          <a:p>
            <a:pPr lvl="3">
              <a:buNone/>
            </a:pPr>
            <a:r>
              <a:rPr lang="hr-HR" dirty="0" smtClean="0"/>
              <a:t>na </a:t>
            </a:r>
            <a:r>
              <a:rPr lang="hr-HR" dirty="0" err="1" smtClean="0"/>
              <a:t>dr</a:t>
            </a:r>
            <a:r>
              <a:rPr lang="hr-HR" dirty="0" smtClean="0"/>
              <a:t>. način</a:t>
            </a:r>
          </a:p>
          <a:p>
            <a:pPr lvl="3">
              <a:buNone/>
            </a:pPr>
            <a:endParaRPr lang="en-GB" dirty="0"/>
          </a:p>
        </p:txBody>
      </p:sp>
      <p:sp>
        <p:nvSpPr>
          <p:cNvPr id="5" name="Down Arrow 4"/>
          <p:cNvSpPr/>
          <p:nvPr/>
        </p:nvSpPr>
        <p:spPr>
          <a:xfrm>
            <a:off x="4283968" y="2348880"/>
            <a:ext cx="484632" cy="618368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b="0" dirty="0" smtClean="0"/>
              <a:t>Prava umjetnika izvođača</a:t>
            </a:r>
            <a:br>
              <a:rPr lang="hr-HR" b="0" dirty="0" smtClean="0"/>
            </a:br>
            <a:r>
              <a:rPr lang="hr-HR" sz="3600" b="0" dirty="0" smtClean="0"/>
              <a:t>-sadržaj isključivih prava-</a:t>
            </a:r>
            <a:endParaRPr lang="en-GB" sz="36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ln>
            <a:solidFill>
              <a:schemeClr val="accent3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127000"/>
          </a:effectLst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dirty="0" smtClean="0"/>
              <a:t>IMOVINSKA PRAVA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ln>
            <a:solidFill>
              <a:schemeClr val="accent3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127000"/>
          </a:effectLst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hr-HR" dirty="0" smtClean="0"/>
              <a:t>MORALNA PRAVA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solidFill>
            <a:schemeClr val="bg1">
              <a:lumMod val="50000"/>
              <a:lumOff val="5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55000" lnSpcReduction="20000"/>
          </a:bodyPr>
          <a:lstStyle/>
          <a:p>
            <a:pPr marL="365760" indent="-256032" eaLnBrk="1" fontAlgn="auto" hangingPunct="1">
              <a:lnSpc>
                <a:spcPct val="170000"/>
              </a:lnSpc>
              <a:spcAft>
                <a:spcPts val="0"/>
              </a:spcAft>
              <a:buFont typeface="Wingdings 3"/>
              <a:buNone/>
              <a:defRPr/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2300" b="1" dirty="0" smtClean="0">
                <a:latin typeface="Times New Roman" pitchFamily="18" charset="0"/>
                <a:cs typeface="Times New Roman" pitchFamily="18" charset="0"/>
              </a:rPr>
              <a:t>pravo fiksiranja svoje nefiksirane izvedbe,</a:t>
            </a:r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2300" b="1" dirty="0" smtClean="0">
                <a:latin typeface="Times New Roman" pitchFamily="18" charset="0"/>
                <a:cs typeface="Times New Roman" pitchFamily="18" charset="0"/>
              </a:rPr>
              <a:t> pravo reproduciranja svoje fiksirane izvedbe,</a:t>
            </a:r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2300" b="1" dirty="0" smtClean="0">
                <a:latin typeface="Times New Roman" pitchFamily="18" charset="0"/>
                <a:cs typeface="Times New Roman" pitchFamily="18" charset="0"/>
              </a:rPr>
              <a:t> pravo distribuiranja, kao i pravo iznajmljivanja svoje fiksirane izvedbe,</a:t>
            </a:r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2300" b="1" dirty="0" smtClean="0">
                <a:latin typeface="Times New Roman" pitchFamily="18" charset="0"/>
                <a:cs typeface="Times New Roman" pitchFamily="18" charset="0"/>
              </a:rPr>
              <a:t>pravo priopćavanja javnosti svoje nefiksirane i fiksirane izvedbe koje osobito obuhvaća:</a:t>
            </a:r>
          </a:p>
          <a:p>
            <a:pPr marL="859536" lvl="2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r-HR" sz="2300" b="1" dirty="0" smtClean="0">
                <a:latin typeface="Times New Roman" pitchFamily="18" charset="0"/>
                <a:cs typeface="Times New Roman" pitchFamily="18" charset="0"/>
              </a:rPr>
              <a:t>– pravo radiodifuzijskog emitiranja i reemitiranja,</a:t>
            </a:r>
          </a:p>
          <a:p>
            <a:pPr marL="859536" lvl="2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r-HR" sz="2300" b="1" dirty="0" smtClean="0">
                <a:latin typeface="Times New Roman" pitchFamily="18" charset="0"/>
                <a:cs typeface="Times New Roman" pitchFamily="18" charset="0"/>
              </a:rPr>
              <a:t>– pravo javnog priopćavanja fiksiranih izvedbi i radiodifuzijskih emitiranja,</a:t>
            </a:r>
          </a:p>
          <a:p>
            <a:pPr marL="859536" lvl="2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r-HR" sz="2300" b="1" dirty="0" smtClean="0">
                <a:latin typeface="Times New Roman" pitchFamily="18" charset="0"/>
                <a:cs typeface="Times New Roman" pitchFamily="18" charset="0"/>
              </a:rPr>
              <a:t>– pravo javnog prenošenja,</a:t>
            </a:r>
          </a:p>
          <a:p>
            <a:pPr marL="859536" lvl="2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r-HR" sz="2300" b="1" dirty="0" smtClean="0">
                <a:latin typeface="Times New Roman" pitchFamily="18" charset="0"/>
                <a:cs typeface="Times New Roman" pitchFamily="18" charset="0"/>
              </a:rPr>
              <a:t>– pravo javnog prikazivanja,</a:t>
            </a:r>
          </a:p>
          <a:p>
            <a:pPr marL="859536" lvl="2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hr-HR" sz="2300" b="1" dirty="0" smtClean="0">
                <a:latin typeface="Times New Roman" pitchFamily="18" charset="0"/>
                <a:cs typeface="Times New Roman" pitchFamily="18" charset="0"/>
              </a:rPr>
              <a:t>– pravo stavljanja na raspolaganje javnosti</a:t>
            </a:r>
          </a:p>
          <a:p>
            <a:pPr marL="859536" lvl="2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None/>
              <a:defRPr/>
            </a:pPr>
            <a:endParaRPr lang="hr-HR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None/>
              <a:defRPr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ISKLJUČIVA PRAVA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412776"/>
            <a:ext cx="4041775" cy="3941763"/>
          </a:xfrm>
          <a:solidFill>
            <a:schemeClr val="tx1">
              <a:lumMod val="5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r-HR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hr-HR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1300" b="1" dirty="0" smtClean="0">
                <a:latin typeface="Times New Roman" pitchFamily="18" charset="0"/>
                <a:cs typeface="Times New Roman" pitchFamily="18" charset="0"/>
              </a:rPr>
              <a:t>PRAVO PATERNITETA: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1300" b="1" dirty="0" smtClean="0">
                <a:latin typeface="Times New Roman" pitchFamily="18" charset="0"/>
                <a:cs typeface="Times New Roman" pitchFamily="18" charset="0"/>
              </a:rPr>
              <a:t>pravo </a:t>
            </a:r>
            <a:r>
              <a:rPr lang="hr-HR" sz="1300" b="1" dirty="0" smtClean="0">
                <a:latin typeface="Times New Roman" pitchFamily="18" charset="0"/>
                <a:cs typeface="Times New Roman" pitchFamily="18" charset="0"/>
              </a:rPr>
              <a:t>biti priznat i označen kao izvođač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1300" b="1" dirty="0" smtClean="0">
                <a:latin typeface="Times New Roman" pitchFamily="18" charset="0"/>
                <a:cs typeface="Times New Roman" pitchFamily="18" charset="0"/>
              </a:rPr>
              <a:t>pravo odlučiti hoće li njegovo ime ili oznaka drugog umjetnikova identiteta biti označeni pri korištenju njegove izvedbe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1300" b="1" dirty="0" smtClean="0">
                <a:latin typeface="Times New Roman" pitchFamily="18" charset="0"/>
                <a:cs typeface="Times New Roman" pitchFamily="18" charset="0"/>
              </a:rPr>
              <a:t>javno korištenje izvedbe – dužnost naznačiti umjetnika izvođača (osim ako umjetnik izvođač u pisanom obliku izjavi da ne želi biti naveden)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1300" b="1" dirty="0" smtClean="0">
                <a:latin typeface="Times New Roman" pitchFamily="18" charset="0"/>
                <a:cs typeface="Times New Roman" pitchFamily="18" charset="0"/>
              </a:rPr>
              <a:t>PRAVO INTEGRITETA I PRAVO NA REPUTACIJU: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1300" b="1" dirty="0" smtClean="0">
                <a:latin typeface="Times New Roman" pitchFamily="18" charset="0"/>
                <a:cs typeface="Times New Roman" pitchFamily="18" charset="0"/>
              </a:rPr>
              <a:t>pravo </a:t>
            </a:r>
            <a:r>
              <a:rPr lang="hr-HR" sz="1300" b="1" dirty="0" smtClean="0">
                <a:latin typeface="Times New Roman" pitchFamily="18" charset="0"/>
                <a:cs typeface="Times New Roman" pitchFamily="18" charset="0"/>
              </a:rPr>
              <a:t>usprotiviti se uništenju, izobličenju, sakaćenju ili sličnoj izmjeni svoje izvedbe, kao i svakom korištenju izvedbe na način koji ugrožava njegovu čast i ugled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endParaRPr lang="hr-HR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1300" b="1" dirty="0" smtClean="0">
                <a:latin typeface="Times New Roman" pitchFamily="18" charset="0"/>
                <a:cs typeface="Times New Roman" pitchFamily="18" charset="0"/>
              </a:rPr>
              <a:t>PRESUMPCIJA </a:t>
            </a:r>
            <a:r>
              <a:rPr lang="hr-HR" sz="1300" b="1" smtClean="0">
                <a:latin typeface="Times New Roman" pitchFamily="18" charset="0"/>
                <a:cs typeface="Times New Roman" pitchFamily="18" charset="0"/>
              </a:rPr>
              <a:t>UMIETNIKA IZVOĐAČA: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hr-HR" sz="1300" b="1" smtClean="0">
                <a:latin typeface="Times New Roman" pitchFamily="18" charset="0"/>
                <a:cs typeface="Times New Roman" pitchFamily="18" charset="0"/>
              </a:rPr>
              <a:t>umjetnikom </a:t>
            </a:r>
            <a:r>
              <a:rPr lang="hr-HR" sz="1300" b="1" dirty="0" smtClean="0">
                <a:latin typeface="Times New Roman" pitchFamily="18" charset="0"/>
                <a:cs typeface="Times New Roman" pitchFamily="18" charset="0"/>
              </a:rPr>
              <a:t>izvođačem smatra se osoba čije je ime, pseudonim, umjetnički znak ili kod na uobičajen način označen na primjercima izvedbe ili pri objavi izvedbe, dok se ne dokaže suprotno</a:t>
            </a: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hr-HR" sz="1300" b="1" dirty="0" smtClean="0">
                <a:latin typeface="Times New Roman" pitchFamily="18" charset="0"/>
                <a:cs typeface="Times New Roman" pitchFamily="18" charset="0"/>
              </a:rPr>
              <a:t>      ( oboriva presumpcija)</a:t>
            </a:r>
          </a:p>
        </p:txBody>
      </p:sp>
      <p:sp>
        <p:nvSpPr>
          <p:cNvPr id="8" name="Down Arrow 7"/>
          <p:cNvSpPr/>
          <p:nvPr/>
        </p:nvSpPr>
        <p:spPr>
          <a:xfrm>
            <a:off x="2267744" y="4797152"/>
            <a:ext cx="648072" cy="216024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639342"/>
          <a:ext cx="8229600" cy="4165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umjetnika izvođača</a:t>
            </a:r>
            <a:br>
              <a:rPr lang="hr-HR" b="0" dirty="0" smtClean="0"/>
            </a:br>
            <a:r>
              <a:rPr lang="hr-HR" sz="3600" b="0" dirty="0" smtClean="0"/>
              <a:t>-prava na naknadu-</a:t>
            </a:r>
            <a:endParaRPr lang="en-GB" sz="3600" b="0" dirty="0"/>
          </a:p>
        </p:txBody>
      </p:sp>
      <p:sp>
        <p:nvSpPr>
          <p:cNvPr id="6" name="Rectangle 5"/>
          <p:cNvSpPr/>
          <p:nvPr/>
        </p:nvSpPr>
        <p:spPr>
          <a:xfrm>
            <a:off x="6304697" y="6488668"/>
            <a:ext cx="2839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smtClean="0">
                <a:hlinkClick r:id="rId7"/>
              </a:rPr>
              <a:t>http://www.huzip.hr/cjenici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960440"/>
          </a:xfrm>
        </p:spPr>
        <p:txBody>
          <a:bodyPr/>
          <a:lstStyle/>
          <a:p>
            <a:pPr algn="just">
              <a:buClrTx/>
              <a:buSzPct val="60000"/>
              <a:buFont typeface="Wingdings" pitchFamily="2" charset="2"/>
              <a:buChar char="Ø"/>
            </a:pPr>
            <a:r>
              <a:rPr lang="hr-HR" sz="2600" dirty="0" smtClean="0"/>
              <a:t>ako svoje pravo iznajmljivanja prepusti proizvođaču </a:t>
            </a:r>
            <a:r>
              <a:rPr lang="hr-HR" sz="2600" dirty="0" err="1" smtClean="0"/>
              <a:t>fonograma</a:t>
            </a:r>
            <a:r>
              <a:rPr lang="hr-HR" sz="2600" dirty="0" smtClean="0"/>
              <a:t> ili filmskom</a:t>
            </a:r>
          </a:p>
          <a:p>
            <a:pPr algn="just">
              <a:buClr>
                <a:schemeClr val="bg1"/>
              </a:buClr>
              <a:buNone/>
            </a:pPr>
            <a:r>
              <a:rPr lang="hr-HR" sz="2600" dirty="0" smtClean="0"/>
              <a:t>  producentu ili kojoj drugoj osobi </a:t>
            </a:r>
            <a:r>
              <a:rPr lang="hr-HR" sz="2600" b="1" dirty="0" smtClean="0"/>
              <a:t>zadržava</a:t>
            </a:r>
            <a:r>
              <a:rPr lang="hr-HR" sz="2600" dirty="0" smtClean="0"/>
              <a:t> </a:t>
            </a:r>
            <a:r>
              <a:rPr lang="hr-HR" sz="2600" b="1" dirty="0" smtClean="0"/>
              <a:t>pravo na primjerenu naknadu za iznajmljivanje svoje fiksirane izvedbe</a:t>
            </a:r>
          </a:p>
          <a:p>
            <a:pPr algn="just">
              <a:buClrTx/>
              <a:buSzPct val="60000"/>
              <a:buFont typeface="Wingdings" pitchFamily="2" charset="2"/>
              <a:buChar char="Ø"/>
            </a:pPr>
            <a:r>
              <a:rPr lang="hr-HR" sz="2600" b="1" dirty="0" smtClean="0"/>
              <a:t>isključena mogućnost odricanja od prava </a:t>
            </a:r>
            <a:r>
              <a:rPr lang="hr-HR" sz="2600" dirty="0" smtClean="0"/>
              <a:t>na naknadu</a:t>
            </a:r>
          </a:p>
          <a:p>
            <a:pPr algn="just">
              <a:buClrTx/>
              <a:buSzPct val="60000"/>
              <a:buFont typeface="Wingdings" pitchFamily="2" charset="2"/>
              <a:buChar char="Ø"/>
            </a:pPr>
            <a:r>
              <a:rPr lang="hr-HR" sz="2600" b="1" dirty="0" smtClean="0"/>
              <a:t>naknadu plaća </a:t>
            </a:r>
            <a:r>
              <a:rPr lang="hr-HR" sz="2600" dirty="0" smtClean="0"/>
              <a:t>osoba koja iznajmljuje izvedbu</a:t>
            </a:r>
          </a:p>
          <a:p>
            <a:pPr algn="just">
              <a:buNone/>
            </a:pPr>
            <a:r>
              <a:rPr lang="hr-HR" dirty="0" smtClean="0"/>
              <a:t>	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umjetnika izvođača</a:t>
            </a:r>
            <a:br>
              <a:rPr lang="hr-HR" b="0" dirty="0" smtClean="0"/>
            </a:br>
            <a:r>
              <a:rPr lang="hr-HR" sz="3600" b="0" dirty="0" smtClean="0"/>
              <a:t>-naknada za iznajmljivanje-</a:t>
            </a:r>
            <a:endParaRPr lang="en-GB" sz="36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672408"/>
          </a:xfrm>
        </p:spPr>
        <p:txBody>
          <a:bodyPr>
            <a:noAutofit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hr-HR" sz="2600" dirty="0" smtClean="0"/>
              <a:t>pravo na udio u jedinstvenoj primjerenoj naknadi koja se sastoji od pojedinačnih naknada koje pripadaju umjetnicima izvođačima i proizvođačima </a:t>
            </a:r>
            <a:r>
              <a:rPr lang="hr-HR" sz="2600" dirty="0" err="1" smtClean="0"/>
              <a:t>fonograma</a:t>
            </a:r>
            <a:r>
              <a:rPr lang="hr-HR" sz="2600" dirty="0" smtClean="0"/>
              <a:t> 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hr-HR" sz="2600" dirty="0" smtClean="0"/>
              <a:t>za priopćavanje javnosti snimljene (fiksirane) izvedbe koja je stavljena u promet(distribuirana) umjetnik izvođač ima isključivo pravo, a proizvođač </a:t>
            </a:r>
            <a:r>
              <a:rPr lang="hr-HR" sz="2600" dirty="0" err="1" smtClean="0"/>
              <a:t>fonograma</a:t>
            </a:r>
            <a:r>
              <a:rPr lang="hr-HR" sz="2600" dirty="0" smtClean="0"/>
              <a:t> samo pravo na naknadu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sz="3700" b="0" dirty="0" smtClean="0"/>
              <a:t>Prava umjetnika izvođača</a:t>
            </a:r>
            <a:r>
              <a:rPr lang="hr-HR" sz="3600" b="0" dirty="0" smtClean="0"/>
              <a:t/>
            </a:r>
            <a:br>
              <a:rPr lang="hr-HR" sz="3600" b="0" dirty="0" smtClean="0"/>
            </a:br>
            <a:r>
              <a:rPr lang="hr-HR" sz="3200" b="0" dirty="0" smtClean="0"/>
              <a:t>-naknada za radiodifuzijsko emitiranje i javno priopćavanje izvedbe-</a:t>
            </a:r>
            <a:endParaRPr lang="en-GB" sz="32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816424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hr-HR" sz="2600" dirty="0" smtClean="0"/>
              <a:t>pravo na odgovarajuću naknadu za svako zvučno ili zvučno i vizualno snimanje svoje fiksirane izvedbe za privatno ili drugo vlastito korištenje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umjetnika izvođača</a:t>
            </a:r>
            <a:br>
              <a:rPr lang="hr-HR" b="0" dirty="0" smtClean="0"/>
            </a:br>
            <a:r>
              <a:rPr lang="hr-HR" sz="3600" b="0" dirty="0" smtClean="0"/>
              <a:t>-privatno kopiranje-</a:t>
            </a:r>
            <a:endParaRPr lang="en-GB" sz="36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816424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hr-HR" sz="2600" dirty="0" smtClean="0"/>
              <a:t>posudba u javnim knjižnicama- pravo na primjerenu naknadu ako se njegova fiksirana izvedba u pogledu koje je dopuštena daljnja distribucija  posuđuje u javnoj knjižnici</a:t>
            </a:r>
            <a:endParaRPr lang="en-GB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umjetnika izvođača</a:t>
            </a:r>
            <a:br>
              <a:rPr lang="hr-HR" b="0" dirty="0" smtClean="0"/>
            </a:br>
            <a:r>
              <a:rPr lang="hr-HR" sz="3600" b="0" dirty="0" smtClean="0"/>
              <a:t>-naknada za javnu posudbu-</a:t>
            </a:r>
            <a:endParaRPr lang="en-GB" sz="36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324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umjetnika izvođača</a:t>
            </a:r>
            <a:br>
              <a:rPr lang="hr-HR" b="0" dirty="0" smtClean="0"/>
            </a:br>
            <a:r>
              <a:rPr lang="hr-HR" sz="3600" b="0" dirty="0" smtClean="0"/>
              <a:t>-izvedba u radnom odnosu-</a:t>
            </a:r>
            <a:endParaRPr lang="en-GB" sz="36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74441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HR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ako</a:t>
            </a:r>
            <a:r>
              <a:rPr lang="hr-HR" sz="2600" dirty="0" smtClean="0"/>
              <a:t> Zakonom, ugovorom o radu ili drugim aktom kojim se uređuje radni odnos </a:t>
            </a:r>
            <a:r>
              <a:rPr lang="hr-HR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nije drukčije određeno</a:t>
            </a:r>
            <a:r>
              <a:rPr lang="hr-HR" sz="2600" dirty="0" smtClean="0"/>
              <a:t>, </a:t>
            </a:r>
            <a:r>
              <a:rPr lang="hr-HR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pravo</a:t>
            </a:r>
            <a:r>
              <a:rPr lang="hr-HR" sz="2600" dirty="0" smtClean="0"/>
              <a:t> umjetnika izvođača na izvedbi </a:t>
            </a:r>
            <a:r>
              <a:rPr lang="hr-HR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zadržava umjetnik izvođač bez ograničenja</a:t>
            </a:r>
            <a:endParaRPr lang="en-GB" sz="2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umjetnika  izvođača</a:t>
            </a:r>
            <a:br>
              <a:rPr lang="hr-HR" b="0" dirty="0" smtClean="0"/>
            </a:br>
            <a:r>
              <a:rPr lang="hr-HR" sz="3600" b="0" dirty="0" smtClean="0"/>
              <a:t>-izvedba u radnom odnosu-</a:t>
            </a:r>
            <a:endParaRPr lang="en-GB" sz="36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34076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sz="3700" b="0" dirty="0" smtClean="0"/>
              <a:t>Prava umjetnika izvođača</a:t>
            </a:r>
            <a:br>
              <a:rPr lang="hr-HR" sz="3700" b="0" dirty="0" smtClean="0"/>
            </a:br>
            <a:r>
              <a:rPr lang="hr-HR" sz="3200" b="0" dirty="0" smtClean="0"/>
              <a:t>-trajanje prava-</a:t>
            </a:r>
            <a:endParaRPr lang="en-GB" sz="32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Prava umjetnika izvođača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Prava proizvođača </a:t>
            </a:r>
            <a:r>
              <a:rPr lang="hr-HR" dirty="0" err="1" smtClean="0"/>
              <a:t>fonograma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816424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hr-HR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fonogram</a:t>
            </a:r>
            <a:r>
              <a:rPr lang="hr-H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hr-HR" dirty="0" smtClean="0"/>
              <a:t>= snimka zvuka, zapis zvuka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hr-HR" dirty="0" smtClean="0"/>
              <a:t>pravo proizvođača </a:t>
            </a:r>
            <a:r>
              <a:rPr lang="hr-HR" dirty="0" err="1" smtClean="0"/>
              <a:t>fonograma</a:t>
            </a:r>
            <a:r>
              <a:rPr lang="hr-HR" dirty="0" smtClean="0"/>
              <a:t>:</a:t>
            </a:r>
          </a:p>
          <a:p>
            <a:pPr>
              <a:buClrTx/>
              <a:buNone/>
            </a:pPr>
            <a:r>
              <a:rPr lang="hr-HR" dirty="0" smtClean="0"/>
              <a:t>a) </a:t>
            </a:r>
            <a:r>
              <a:rPr lang="hr-H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 objektivnom smislu </a:t>
            </a:r>
            <a:r>
              <a:rPr lang="hr-HR" dirty="0" smtClean="0"/>
              <a:t>–skup pravnih pravila koja normiraju pravo proizvođača </a:t>
            </a:r>
            <a:r>
              <a:rPr lang="hr-HR" dirty="0" err="1" smtClean="0"/>
              <a:t>fonograma</a:t>
            </a:r>
            <a:r>
              <a:rPr lang="hr-HR" dirty="0" smtClean="0"/>
              <a:t> </a:t>
            </a:r>
          </a:p>
          <a:p>
            <a:pPr>
              <a:buClrTx/>
              <a:buNone/>
            </a:pPr>
            <a:r>
              <a:rPr lang="hr-HR" dirty="0" smtClean="0"/>
              <a:t>b) </a:t>
            </a:r>
            <a:r>
              <a:rPr lang="hr-H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 subjektivnom smislu</a:t>
            </a:r>
            <a:r>
              <a:rPr lang="hr-HR" dirty="0" smtClean="0"/>
              <a:t>- pravo koje se priznaje proizvođaču </a:t>
            </a:r>
            <a:r>
              <a:rPr lang="hr-HR" dirty="0" err="1" smtClean="0"/>
              <a:t>fonograma</a:t>
            </a:r>
            <a:r>
              <a:rPr lang="hr-HR" dirty="0" smtClean="0"/>
              <a:t> kao materijalne podloge na kojoj je fiksiran niz zvukova (nosač zvukova)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sz="3700" b="0" dirty="0" smtClean="0"/>
              <a:t>Prava proizvođača </a:t>
            </a:r>
            <a:r>
              <a:rPr lang="hr-HR" sz="3700" b="0" dirty="0" err="1" smtClean="0"/>
              <a:t>fonograma</a:t>
            </a:r>
            <a:r>
              <a:rPr lang="hr-HR" sz="3200" b="0" dirty="0" smtClean="0"/>
              <a:t/>
            </a:r>
            <a:br>
              <a:rPr lang="hr-HR" sz="3200" b="0" dirty="0" smtClean="0"/>
            </a:br>
            <a:endParaRPr lang="en-GB" sz="32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92488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hr-HR" sz="2600" dirty="0" err="1" smtClean="0"/>
              <a:t>fonogram</a:t>
            </a:r>
            <a:r>
              <a:rPr lang="hr-HR" sz="2600" dirty="0" smtClean="0"/>
              <a:t> je </a:t>
            </a:r>
            <a:r>
              <a:rPr lang="hr-HR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fiksacija</a:t>
            </a:r>
            <a:r>
              <a:rPr lang="hr-HR" sz="2600" dirty="0" smtClean="0"/>
              <a:t> </a:t>
            </a:r>
            <a:r>
              <a:rPr lang="hr-HR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zvukova izvedbe ili drugih zvukova ili onoga što predstavlja zvukove</a:t>
            </a:r>
            <a:r>
              <a:rPr lang="hr-HR" sz="2600" dirty="0" smtClean="0"/>
              <a:t>, osim u obliku fiksiranja ugrađenih u audiovizualna djela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hr-HR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fiksiranje</a:t>
            </a:r>
            <a:r>
              <a:rPr lang="hr-HR" sz="2600" dirty="0" smtClean="0"/>
              <a:t>- ugrađivanje zvukova ili onoga što predstavlja zvukove na podlogu s koje se mogu slušati, umnožavati ii priopćavati putem nekog uređaja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hr-HR" sz="2600" dirty="0" smtClean="0"/>
              <a:t>prava na </a:t>
            </a:r>
            <a:r>
              <a:rPr lang="hr-HR" sz="2600" dirty="0" err="1" smtClean="0"/>
              <a:t>fonogramu</a:t>
            </a:r>
            <a:r>
              <a:rPr lang="hr-HR" sz="2600" dirty="0" smtClean="0"/>
              <a:t> </a:t>
            </a:r>
            <a:r>
              <a:rPr lang="hr-HR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nisu</a:t>
            </a:r>
            <a:r>
              <a:rPr lang="hr-HR" sz="2600" dirty="0" smtClean="0"/>
              <a:t> ni na koji način </a:t>
            </a:r>
            <a:r>
              <a:rPr lang="hr-HR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ograničena</a:t>
            </a:r>
            <a:r>
              <a:rPr lang="hr-HR" sz="2600" dirty="0" smtClean="0"/>
              <a:t> njegovim </a:t>
            </a:r>
            <a:r>
              <a:rPr lang="hr-HR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ugrađivanjem u </a:t>
            </a:r>
            <a:r>
              <a:rPr lang="hr-HR" sz="2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videogram</a:t>
            </a:r>
            <a:endParaRPr lang="en-GB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proizvođača </a:t>
            </a:r>
            <a:r>
              <a:rPr lang="hr-HR" b="0" dirty="0" err="1" smtClean="0"/>
              <a:t>fonograma</a:t>
            </a:r>
            <a:r>
              <a:rPr lang="hr-HR" b="0" dirty="0" smtClean="0"/>
              <a:t/>
            </a:r>
            <a:br>
              <a:rPr lang="hr-HR" b="0" dirty="0" smtClean="0"/>
            </a:br>
            <a:r>
              <a:rPr lang="hr-HR" sz="3600" b="0" dirty="0" smtClean="0"/>
              <a:t>-</a:t>
            </a:r>
            <a:r>
              <a:rPr lang="hr-HR" sz="3600" b="0" dirty="0" err="1" smtClean="0"/>
              <a:t>fonogram</a:t>
            </a:r>
            <a:r>
              <a:rPr lang="hr-HR" sz="3600" b="0" dirty="0" smtClean="0"/>
              <a:t>-</a:t>
            </a:r>
            <a:endParaRPr lang="en-GB" sz="36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proizvođača </a:t>
            </a:r>
            <a:r>
              <a:rPr lang="hr-HR" b="0" dirty="0" err="1" smtClean="0"/>
              <a:t>fonograma</a:t>
            </a:r>
            <a:r>
              <a:rPr lang="hr-HR" b="0" dirty="0" smtClean="0"/>
              <a:t/>
            </a:r>
            <a:br>
              <a:rPr lang="hr-HR" b="0" dirty="0" smtClean="0"/>
            </a:br>
            <a:r>
              <a:rPr lang="hr-HR" sz="3600" b="0" dirty="0" smtClean="0"/>
              <a:t>-nositelj prava-</a:t>
            </a:r>
            <a:endParaRPr lang="en-GB" sz="3600" b="0" dirty="0"/>
          </a:p>
        </p:txBody>
      </p:sp>
      <p:sp>
        <p:nvSpPr>
          <p:cNvPr id="4" name="Oval 3"/>
          <p:cNvSpPr/>
          <p:nvPr/>
        </p:nvSpPr>
        <p:spPr>
          <a:xfrm>
            <a:off x="2195736" y="1916832"/>
            <a:ext cx="4896544" cy="3096344"/>
          </a:xfrm>
          <a:prstGeom prst="ellipse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  <a:softEdge rad="63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PROIZVOĐAČ </a:t>
            </a:r>
          </a:p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FONOGRAMA</a:t>
            </a:r>
            <a:endParaRPr lang="en-GB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888432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hr-HR" sz="2600" dirty="0" smtClean="0"/>
              <a:t>fizička ili pravna osoba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hr-HR" sz="2600" dirty="0" smtClean="0"/>
              <a:t>poduzima inicijativu i odgovoran je za </a:t>
            </a:r>
            <a:r>
              <a:rPr lang="hr-HR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prvo fiksiranje</a:t>
            </a:r>
            <a:r>
              <a:rPr lang="hr-HR" sz="2600" dirty="0" smtClean="0"/>
              <a:t> zvukova izvedbe ili drugih zvukova ili onoga što predstavlja zvukove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hr-HR" sz="2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oboriva presumpcija- </a:t>
            </a:r>
            <a:r>
              <a:rPr lang="hr-HR" sz="2600" dirty="0" smtClean="0"/>
              <a:t>proizvođač </a:t>
            </a:r>
            <a:r>
              <a:rPr lang="hr-HR" sz="2600" dirty="0" err="1" smtClean="0"/>
              <a:t>fonograma</a:t>
            </a:r>
            <a:r>
              <a:rPr lang="hr-HR" sz="2600" dirty="0" smtClean="0"/>
              <a:t> je onaj čije je ime, odnosno naziv redovito označen kao nositelj prava proizvođača </a:t>
            </a:r>
            <a:r>
              <a:rPr lang="hr-HR" sz="2600" dirty="0" err="1" smtClean="0"/>
              <a:t>fonograma</a:t>
            </a:r>
            <a:r>
              <a:rPr lang="hr-HR" sz="2600" dirty="0" smtClean="0"/>
              <a:t> na </a:t>
            </a:r>
            <a:r>
              <a:rPr lang="hr-HR" sz="2600" dirty="0" err="1" smtClean="0"/>
              <a:t>fonogramu</a:t>
            </a:r>
            <a:r>
              <a:rPr lang="hr-HR" sz="2600" dirty="0" smtClean="0"/>
              <a:t> </a:t>
            </a:r>
            <a:endParaRPr lang="en-GB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proizvođača </a:t>
            </a:r>
            <a:r>
              <a:rPr lang="hr-HR" b="0" dirty="0" err="1" smtClean="0"/>
              <a:t>fonograma</a:t>
            </a:r>
            <a:r>
              <a:rPr lang="hr-HR" b="0" dirty="0" smtClean="0"/>
              <a:t/>
            </a:r>
            <a:br>
              <a:rPr lang="hr-HR" b="0" dirty="0" smtClean="0"/>
            </a:br>
            <a:r>
              <a:rPr lang="hr-HR" sz="3600" b="0" dirty="0" smtClean="0"/>
              <a:t>-proizvođač </a:t>
            </a:r>
            <a:r>
              <a:rPr lang="hr-HR" sz="3600" b="0" dirty="0" err="1" smtClean="0"/>
              <a:t>fonograma</a:t>
            </a:r>
            <a:r>
              <a:rPr lang="hr-HR" sz="3600" b="0" dirty="0" smtClean="0"/>
              <a:t>-</a:t>
            </a:r>
            <a:endParaRPr lang="en-GB" sz="36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699792" y="1340768"/>
            <a:ext cx="4038600" cy="5040560"/>
          </a:xfrm>
          <a:solidFill>
            <a:schemeClr val="tx1">
              <a:lumMod val="5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reproduciranje  </a:t>
            </a:r>
            <a:r>
              <a:rPr lang="hr-HR" sz="1800" dirty="0" err="1" smtClean="0">
                <a:latin typeface="Times New Roman" pitchFamily="18" charset="0"/>
                <a:cs typeface="Times New Roman" pitchFamily="18" charset="0"/>
              </a:rPr>
              <a:t>fonograma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distribuiranja </a:t>
            </a:r>
            <a:r>
              <a:rPr lang="hr-HR" sz="1800" dirty="0" err="1" smtClean="0">
                <a:latin typeface="Times New Roman" pitchFamily="18" charset="0"/>
                <a:cs typeface="Times New Roman" pitchFamily="18" charset="0"/>
              </a:rPr>
              <a:t>fonograma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iznajmljivanje </a:t>
            </a:r>
            <a:r>
              <a:rPr lang="hr-HR" sz="1800" dirty="0" err="1" smtClean="0">
                <a:latin typeface="Times New Roman" pitchFamily="18" charset="0"/>
                <a:cs typeface="Times New Roman" pitchFamily="18" charset="0"/>
              </a:rPr>
              <a:t>fonograma</a:t>
            </a:r>
            <a:endParaRPr lang="hr-HR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stavljanje na raspolaganje javnosti  svojih </a:t>
            </a:r>
            <a:r>
              <a:rPr lang="hr-HR" sz="1800" dirty="0" err="1" smtClean="0">
                <a:latin typeface="Times New Roman" pitchFamily="18" charset="0"/>
                <a:cs typeface="Times New Roman" pitchFamily="18" charset="0"/>
              </a:rPr>
              <a:t>fonograma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hr-HR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ISKLJUČIVA PRAVA</a:t>
            </a:r>
          </a:p>
          <a:p>
            <a:pPr algn="ctr">
              <a:buNone/>
            </a:pPr>
            <a:endParaRPr lang="hr-HR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radiodifuzijsko emitiranje i javno priopćavanje</a:t>
            </a:r>
          </a:p>
          <a:p>
            <a:pPr>
              <a:buFont typeface="Wingdings" pitchFamily="2" charset="2"/>
              <a:buChar char="v"/>
            </a:pP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sz="1200" dirty="0" smtClean="0">
                <a:latin typeface="Times New Roman" pitchFamily="18" charset="0"/>
                <a:cs typeface="Times New Roman" pitchFamily="18" charset="0"/>
              </a:rPr>
              <a:t>PRAVO NA NAKNADU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proizvođača </a:t>
            </a:r>
            <a:r>
              <a:rPr lang="hr-HR" b="0" dirty="0" err="1" smtClean="0"/>
              <a:t>fonograma</a:t>
            </a:r>
            <a:r>
              <a:rPr lang="hr-HR" b="0" dirty="0" smtClean="0"/>
              <a:t/>
            </a:r>
            <a:br>
              <a:rPr lang="hr-HR" b="0" dirty="0" smtClean="0"/>
            </a:br>
            <a:r>
              <a:rPr lang="hr-HR" sz="3600" b="0" dirty="0" smtClean="0"/>
              <a:t>-sadržaj prava-</a:t>
            </a:r>
            <a:endParaRPr lang="en-GB" sz="3600" b="0" dirty="0"/>
          </a:p>
        </p:txBody>
      </p:sp>
      <p:sp>
        <p:nvSpPr>
          <p:cNvPr id="5" name="Down Arrow 4"/>
          <p:cNvSpPr/>
          <p:nvPr/>
        </p:nvSpPr>
        <p:spPr>
          <a:xfrm>
            <a:off x="4499992" y="3140968"/>
            <a:ext cx="484632" cy="288032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699792" y="5661248"/>
            <a:ext cx="4032448" cy="720080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softEdge rad="12700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IMOVINSKA PRAVA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767736" y="6581001"/>
            <a:ext cx="23762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lvl="0" indent="-255588" algn="ctr" eaLnBrk="0" hangingPunct="0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hr-HR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NEMA  MORALNIH PRAVA</a:t>
            </a:r>
            <a:endParaRPr lang="en-GB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499992" y="4509120"/>
            <a:ext cx="484632" cy="288032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844824"/>
          <a:ext cx="8229600" cy="4165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proizvođača </a:t>
            </a:r>
            <a:r>
              <a:rPr lang="hr-HR" b="0" dirty="0" err="1" smtClean="0"/>
              <a:t>fonograma</a:t>
            </a:r>
            <a:r>
              <a:rPr lang="hr-HR" b="0" dirty="0" smtClean="0"/>
              <a:t/>
            </a:r>
            <a:br>
              <a:rPr lang="hr-HR" b="0" dirty="0" smtClean="0"/>
            </a:br>
            <a:r>
              <a:rPr lang="hr-HR" sz="3600" b="0" dirty="0" smtClean="0"/>
              <a:t>-pravo na naknadu-</a:t>
            </a:r>
            <a:endParaRPr lang="en-GB" sz="3600" b="0" dirty="0"/>
          </a:p>
        </p:txBody>
      </p:sp>
      <p:sp>
        <p:nvSpPr>
          <p:cNvPr id="7" name="Rectangle 6"/>
          <p:cNvSpPr/>
          <p:nvPr/>
        </p:nvSpPr>
        <p:spPr>
          <a:xfrm>
            <a:off x="5150534" y="6488668"/>
            <a:ext cx="3993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smtClean="0">
                <a:hlinkClick r:id="rId7"/>
              </a:rPr>
              <a:t>http://www.zapraf.hr/dokumenti/tarife/</a:t>
            </a:r>
            <a:endParaRPr lang="en-GB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0040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hr-HR" dirty="0" smtClean="0"/>
              <a:t>pravo na primjerenu naknadu za posuđivanje </a:t>
            </a:r>
            <a:r>
              <a:rPr lang="hr-HR" dirty="0" err="1" smtClean="0"/>
              <a:t>fonograma</a:t>
            </a:r>
            <a:r>
              <a:rPr lang="hr-HR" dirty="0" smtClean="0"/>
              <a:t> odnosno njegovih umnoženih primjeraka posredovanjem javnih knjižnica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proizvođača </a:t>
            </a:r>
            <a:r>
              <a:rPr lang="hr-HR" b="0" dirty="0" err="1" smtClean="0"/>
              <a:t>fonograma</a:t>
            </a:r>
            <a:r>
              <a:rPr lang="hr-HR" b="0" dirty="0" smtClean="0"/>
              <a:t/>
            </a:r>
            <a:br>
              <a:rPr lang="hr-HR" b="0" dirty="0" smtClean="0"/>
            </a:br>
            <a:r>
              <a:rPr lang="hr-HR" sz="3600" b="0" dirty="0" smtClean="0"/>
              <a:t>-naknada za javno posuđivanje-</a:t>
            </a:r>
            <a:endParaRPr lang="en-GB" sz="36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096344"/>
          </a:xfrm>
        </p:spPr>
        <p:txBody>
          <a:bodyPr/>
          <a:lstStyle/>
          <a:p>
            <a:pPr>
              <a:buClrTx/>
              <a:buSzPct val="60000"/>
              <a:buFont typeface="Wingdings" pitchFamily="2" charset="2"/>
              <a:buChar char="Ø"/>
            </a:pPr>
            <a:r>
              <a:rPr lang="hr-HR" sz="2600" dirty="0" smtClean="0"/>
              <a:t>pravo na udio u jedinstvenoj primjerenoj naknadi za </a:t>
            </a:r>
            <a:r>
              <a:rPr lang="hr-HR" sz="2600" dirty="0" err="1" smtClean="0"/>
              <a:t>fonogram</a:t>
            </a:r>
            <a:r>
              <a:rPr lang="hr-HR" sz="2600" dirty="0" smtClean="0"/>
              <a:t> izdan u komercijalne svrhe</a:t>
            </a:r>
          </a:p>
          <a:p>
            <a:pPr>
              <a:buClrTx/>
              <a:buSzPct val="60000"/>
              <a:buFont typeface="Wingdings" pitchFamily="2" charset="2"/>
              <a:buChar char="Ø"/>
            </a:pPr>
            <a:r>
              <a:rPr lang="hr-HR" sz="2600" dirty="0" smtClean="0"/>
              <a:t>jedinstvena naknada=</a:t>
            </a:r>
            <a:r>
              <a:rPr lang="hr-HR" sz="2600" dirty="0" err="1" smtClean="0"/>
              <a:t>naknada</a:t>
            </a:r>
            <a:r>
              <a:rPr lang="hr-HR" sz="2600" dirty="0" smtClean="0"/>
              <a:t> umjetnika izvođača + naknada proizvođača </a:t>
            </a:r>
            <a:r>
              <a:rPr lang="hr-HR" sz="2600" dirty="0" err="1" smtClean="0"/>
              <a:t>fonograma</a:t>
            </a:r>
            <a:endParaRPr lang="en-GB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58417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sz="3600" b="0" dirty="0" smtClean="0"/>
              <a:t>Prava proizvođača </a:t>
            </a:r>
            <a:r>
              <a:rPr lang="hr-HR" sz="3600" b="0" dirty="0" err="1" smtClean="0"/>
              <a:t>fonograma</a:t>
            </a:r>
            <a:r>
              <a:rPr lang="hr-HR" sz="3200" b="0" dirty="0" smtClean="0"/>
              <a:t/>
            </a:r>
            <a:br>
              <a:rPr lang="hr-HR" sz="3200" b="0" dirty="0" smtClean="0"/>
            </a:br>
            <a:r>
              <a:rPr lang="hr-HR" sz="3200" b="0" dirty="0" smtClean="0"/>
              <a:t>-naknada za radiodifuzijsko emitiranje i javno priopćavanje </a:t>
            </a:r>
            <a:r>
              <a:rPr lang="hr-HR" sz="3200" b="0" dirty="0" err="1" smtClean="0"/>
              <a:t>fonograma</a:t>
            </a:r>
            <a:endParaRPr lang="en-GB" sz="32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528392"/>
          </a:xfrm>
        </p:spPr>
        <p:txBody>
          <a:bodyPr/>
          <a:lstStyle/>
          <a:p>
            <a:pPr>
              <a:buClrTx/>
              <a:buSzPct val="60000"/>
              <a:buFont typeface="Wingdings" pitchFamily="2" charset="2"/>
              <a:buChar char="Ø"/>
            </a:pPr>
            <a:r>
              <a:rPr lang="hr-HR" sz="2600" dirty="0" smtClean="0"/>
              <a:t>pravo na odgovarajuću naknadu za svako zvučno snimanje svojih </a:t>
            </a:r>
            <a:r>
              <a:rPr lang="hr-HR" sz="2600" dirty="0" err="1" smtClean="0"/>
              <a:t>fonograma</a:t>
            </a:r>
            <a:r>
              <a:rPr lang="hr-HR" sz="2600" dirty="0" smtClean="0"/>
              <a:t> za privatno ili drugo vlastito korištenje</a:t>
            </a:r>
            <a:endParaRPr lang="en-GB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64219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proizvođača </a:t>
            </a:r>
            <a:r>
              <a:rPr lang="hr-HR" b="0" dirty="0" err="1" smtClean="0"/>
              <a:t>fonograma</a:t>
            </a:r>
            <a:r>
              <a:rPr lang="hr-HR" b="0" dirty="0" smtClean="0"/>
              <a:t/>
            </a:r>
            <a:br>
              <a:rPr lang="hr-HR" b="0" dirty="0" smtClean="0"/>
            </a:br>
            <a:r>
              <a:rPr lang="hr-HR" sz="3600" b="0" dirty="0" smtClean="0"/>
              <a:t>-naknada za reproduciranje </a:t>
            </a:r>
            <a:r>
              <a:rPr lang="hr-HR" sz="3600" b="0" dirty="0" err="1" smtClean="0"/>
              <a:t>fonograma</a:t>
            </a:r>
            <a:r>
              <a:rPr lang="hr-HR" sz="3600" b="0" dirty="0" smtClean="0"/>
              <a:t> za privatno kopiranje-</a:t>
            </a:r>
            <a:endParaRPr lang="en-GB" sz="36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Prava umjetnika izvođača</a:t>
            </a:r>
            <a:br>
              <a:rPr lang="hr-HR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-pjevači-</a:t>
            </a:r>
            <a:endParaRPr lang="en-GB" sz="3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ontent Placeholder 6" descr="sandr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77528" y="1481138"/>
            <a:ext cx="6788943" cy="4525962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27584" y="1628800"/>
          <a:ext cx="786956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proizvođača </a:t>
            </a:r>
            <a:r>
              <a:rPr lang="hr-HR" b="0" dirty="0" err="1" smtClean="0"/>
              <a:t>fonograma</a:t>
            </a:r>
            <a:r>
              <a:rPr lang="hr-HR" b="0" dirty="0" smtClean="0"/>
              <a:t/>
            </a:r>
            <a:br>
              <a:rPr lang="hr-HR" b="0" dirty="0" smtClean="0"/>
            </a:br>
            <a:r>
              <a:rPr lang="hr-HR" sz="3600" b="0" dirty="0" smtClean="0"/>
              <a:t>-trajanje prava-</a:t>
            </a:r>
            <a:endParaRPr lang="en-GB" sz="36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Odnos </a:t>
            </a:r>
            <a:br>
              <a:rPr lang="hr-HR" dirty="0" smtClean="0"/>
            </a:br>
            <a:r>
              <a:rPr lang="hr-HR" dirty="0" smtClean="0"/>
              <a:t>prava umjetnika izvođača i prava proizvođača </a:t>
            </a:r>
            <a:r>
              <a:rPr lang="hr-HR" dirty="0" err="1" smtClean="0"/>
              <a:t>fonograma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hr-HR" dirty="0" smtClean="0"/>
              <a:t> </a:t>
            </a:r>
            <a:r>
              <a:rPr lang="hr-HR" sz="2800" dirty="0" smtClean="0"/>
              <a:t>ako 50 god. od zakonitog izdavanja </a:t>
            </a:r>
            <a:r>
              <a:rPr lang="hr-HR" sz="2800" dirty="0" err="1" smtClean="0"/>
              <a:t>fonograma</a:t>
            </a:r>
            <a:r>
              <a:rPr lang="hr-HR" sz="2800" dirty="0" smtClean="0"/>
              <a:t>, odnosno ako </a:t>
            </a:r>
            <a:r>
              <a:rPr lang="hr-HR" sz="2800" dirty="0" err="1" smtClean="0"/>
              <a:t>fonogram</a:t>
            </a:r>
            <a:r>
              <a:rPr lang="hr-HR" sz="2800" dirty="0" smtClean="0"/>
              <a:t> nije zakonito izdan, 50 god. od njegova zakonitog priopćavanja javnosti, proizvođač </a:t>
            </a:r>
            <a:r>
              <a:rPr lang="hr-HR" sz="2800" dirty="0" err="1" smtClean="0"/>
              <a:t>fonograma</a:t>
            </a:r>
            <a:r>
              <a:rPr lang="hr-HR" sz="2800" dirty="0" smtClean="0"/>
              <a:t> ne ponudi primjerke </a:t>
            </a:r>
            <a:r>
              <a:rPr lang="hr-HR" sz="2800" dirty="0" err="1" smtClean="0"/>
              <a:t>fonograma</a:t>
            </a:r>
            <a:r>
              <a:rPr lang="hr-HR" sz="2800" dirty="0" smtClean="0"/>
              <a:t> na prodaju u količini koja zadovoljava razumne potrebe javnosti ili ga ne stavi na raspolaganje javnosti, umjetnik izvođač može otkazati ugovor koji je sklopljen za cijelo vrijeme trajanja zaštite prava umjetnika izvođača i kojim je za proizvođača </a:t>
            </a:r>
            <a:r>
              <a:rPr lang="hr-HR" sz="2800" dirty="0" err="1" smtClean="0"/>
              <a:t>fonograma</a:t>
            </a:r>
            <a:r>
              <a:rPr lang="hr-HR" sz="2800" dirty="0" smtClean="0"/>
              <a:t> osnovano pravo iskorištavanja fiksirane izvedbe na </a:t>
            </a:r>
            <a:r>
              <a:rPr lang="hr-HR" sz="2800" dirty="0" err="1" smtClean="0"/>
              <a:t>fonogramu</a:t>
            </a: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sz="3200" b="0" dirty="0" smtClean="0"/>
              <a:t>Odnos prava umjetnika izvođača i prava proizvođača </a:t>
            </a:r>
            <a:r>
              <a:rPr lang="hr-HR" sz="3200" b="0" dirty="0" err="1" smtClean="0"/>
              <a:t>fonograma</a:t>
            </a:r>
            <a:r>
              <a:rPr lang="hr-HR" sz="3200" b="0" dirty="0" smtClean="0"/>
              <a:t> (I)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396134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sz="3200" b="0" dirty="0" smtClean="0"/>
              <a:t>Odnos prava umjetnika izvođača i prava proizvođača </a:t>
            </a:r>
            <a:r>
              <a:rPr lang="hr-HR" sz="3200" b="0" dirty="0" err="1" smtClean="0"/>
              <a:t>fonograma</a:t>
            </a:r>
            <a:r>
              <a:rPr lang="hr-HR" sz="3200" b="0" dirty="0" smtClean="0"/>
              <a:t> (I)</a:t>
            </a:r>
            <a:endParaRPr lang="en-GB" sz="3200" b="0" dirty="0"/>
          </a:p>
        </p:txBody>
      </p:sp>
      <p:sp>
        <p:nvSpPr>
          <p:cNvPr id="4" name="Oval 3"/>
          <p:cNvSpPr/>
          <p:nvPr/>
        </p:nvSpPr>
        <p:spPr>
          <a:xfrm>
            <a:off x="539552" y="1988840"/>
            <a:ext cx="1368152" cy="1296144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50 god. 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>
            <a:off x="1907704" y="2348880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95736" y="1844824"/>
            <a:ext cx="1656184" cy="14401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PROIZVOĐAČ</a:t>
            </a:r>
          </a:p>
          <a:p>
            <a:pPr algn="ctr"/>
            <a:r>
              <a:rPr lang="hr-HR" dirty="0" smtClean="0"/>
              <a:t>FONOGRAMA</a:t>
            </a:r>
            <a:endParaRPr lang="en-GB" dirty="0"/>
          </a:p>
        </p:txBody>
      </p:sp>
      <p:sp>
        <p:nvSpPr>
          <p:cNvPr id="19" name="Down Arrow Callout 18"/>
          <p:cNvSpPr/>
          <p:nvPr/>
        </p:nvSpPr>
        <p:spPr>
          <a:xfrm>
            <a:off x="4535488" y="1844824"/>
            <a:ext cx="3708920" cy="2736304"/>
          </a:xfrm>
          <a:prstGeom prst="downArrowCallout">
            <a:avLst>
              <a:gd name="adj1" fmla="val 10429"/>
              <a:gd name="adj2" fmla="val 13129"/>
              <a:gd name="adj3" fmla="val 25000"/>
              <a:gd name="adj4" fmla="val 64977"/>
            </a:avLst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  <a:softEdge rad="317500"/>
          </a:effectLst>
          <a:scene3d>
            <a:camera prst="perspectiveLef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600" dirty="0" smtClean="0"/>
          </a:p>
          <a:p>
            <a:pPr algn="ctr"/>
            <a:r>
              <a:rPr lang="hr-HR" sz="1600" dirty="0" smtClean="0"/>
              <a:t>NE PONUDI NA PRODAJU PRIMJERKE FONOGRAMA U KOLIČINU KOJA ZADOVOLJAVA RAZUMNE POTREBE JAVNOSTI/</a:t>
            </a:r>
            <a:endParaRPr lang="en-GB" sz="1600" dirty="0" smtClean="0"/>
          </a:p>
          <a:p>
            <a:pPr algn="ctr"/>
            <a:r>
              <a:rPr lang="hr-HR" sz="1600" dirty="0" smtClean="0"/>
              <a:t>    NE STAVI NA RASPOLAGANJE JAVNOSTI</a:t>
            </a:r>
            <a:endParaRPr lang="en-GB" sz="1600" dirty="0" smtClean="0"/>
          </a:p>
          <a:p>
            <a:pPr algn="ctr"/>
            <a:endParaRPr lang="en-GB" dirty="0"/>
          </a:p>
        </p:txBody>
      </p:sp>
      <p:sp>
        <p:nvSpPr>
          <p:cNvPr id="20" name="Notched Right Arrow 19"/>
          <p:cNvSpPr/>
          <p:nvPr/>
        </p:nvSpPr>
        <p:spPr>
          <a:xfrm>
            <a:off x="3995936" y="2348880"/>
            <a:ext cx="648072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508104" y="4725144"/>
            <a:ext cx="2520280" cy="10801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UMJETNIK IZVOĐAČ</a:t>
            </a:r>
            <a:endParaRPr lang="en-GB" dirty="0"/>
          </a:p>
        </p:txBody>
      </p:sp>
      <p:sp>
        <p:nvSpPr>
          <p:cNvPr id="22" name="Left Arrow 21"/>
          <p:cNvSpPr/>
          <p:nvPr/>
        </p:nvSpPr>
        <p:spPr>
          <a:xfrm>
            <a:off x="4860032" y="5157192"/>
            <a:ext cx="546360" cy="484632"/>
          </a:xfrm>
          <a:prstGeom prst="leftArrow">
            <a:avLst>
              <a:gd name="adj1" fmla="val 50000"/>
              <a:gd name="adj2" fmla="val 549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Explosion 2 22"/>
          <p:cNvSpPr/>
          <p:nvPr/>
        </p:nvSpPr>
        <p:spPr>
          <a:xfrm>
            <a:off x="395536" y="3645024"/>
            <a:ext cx="3096344" cy="1944216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OTKAZATI UGOVOR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3347864" y="4797152"/>
            <a:ext cx="1202432" cy="914400"/>
          </a:xfrm>
          <a:prstGeom prst="ellips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MOŽE</a:t>
            </a:r>
            <a:endParaRPr lang="en-GB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2843808" y="5229200"/>
            <a:ext cx="288032" cy="7200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539552" y="1556792"/>
          <a:ext cx="808558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sz="3200" b="0" dirty="0" smtClean="0"/>
              <a:t>Odnos prava umjetnika izvođača i prava proizvođača </a:t>
            </a:r>
            <a:r>
              <a:rPr lang="hr-HR" sz="3200" b="0" dirty="0" err="1" smtClean="0"/>
              <a:t>fonograma</a:t>
            </a:r>
            <a:r>
              <a:rPr lang="hr-HR" sz="3200" b="0" dirty="0" smtClean="0"/>
              <a:t> (I)</a:t>
            </a:r>
            <a:endParaRPr lang="en-GB" sz="32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960440"/>
          </a:xfrm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hr-HR" sz="2400" dirty="0" smtClean="0"/>
              <a:t>ako je ugovorom umjetnik izvođač stekao pravo na jednokratnu naknadu, ima pravo na dodatnu godišnju naknadu temeljem Zakona</a:t>
            </a:r>
          </a:p>
          <a:p>
            <a:pPr lvl="5">
              <a:buClrTx/>
              <a:buFont typeface="Wingdings" pitchFamily="2" charset="2"/>
              <a:buChar char="Ø"/>
            </a:pPr>
            <a:r>
              <a:rPr lang="hr-HR" sz="1600" dirty="0" smtClean="0"/>
              <a:t>umjetnik izvođač ne može se odreći prava na dodatnu godišnju</a:t>
            </a:r>
          </a:p>
          <a:p>
            <a:pPr lvl="5">
              <a:buClrTx/>
              <a:buNone/>
            </a:pPr>
            <a:r>
              <a:rPr lang="hr-HR" sz="1600" dirty="0" smtClean="0"/>
              <a:t>	naknadu</a:t>
            </a:r>
          </a:p>
          <a:p>
            <a:pPr lvl="5">
              <a:buClrTx/>
              <a:buFont typeface="Wingdings" pitchFamily="2" charset="2"/>
              <a:buChar char="Ø"/>
            </a:pPr>
            <a:r>
              <a:rPr lang="hr-HR" sz="1600" dirty="0" smtClean="0"/>
              <a:t>dodatna godišnja naknada iznosi  20% od prihoda kojeg proizvođač </a:t>
            </a:r>
            <a:r>
              <a:rPr lang="hr-HR" sz="1600" dirty="0" err="1" smtClean="0"/>
              <a:t>fonograma</a:t>
            </a:r>
            <a:r>
              <a:rPr lang="hr-HR" sz="1600" dirty="0" smtClean="0"/>
              <a:t> ostvari od reproduciranja, distribuiranja i stavljanja na raspolaganje javnosti </a:t>
            </a:r>
            <a:r>
              <a:rPr lang="hr-HR" sz="1600" dirty="0" err="1" smtClean="0"/>
              <a:t>fonograma</a:t>
            </a:r>
            <a:r>
              <a:rPr lang="hr-HR" sz="1600" dirty="0" smtClean="0"/>
              <a:t> na kojem se nalazi izvedba umjetnika izvođača</a:t>
            </a:r>
          </a:p>
          <a:p>
            <a:pPr lvl="5">
              <a:buClrTx/>
              <a:buFont typeface="Wingdings" pitchFamily="2" charset="2"/>
              <a:buChar char="Ø"/>
            </a:pPr>
            <a:r>
              <a:rPr lang="hr-HR" sz="1600" dirty="0" smtClean="0"/>
              <a:t>obveza plaćanja nastaje u godini koja slijedi pedesetu godinu od zakonitog izdavanja </a:t>
            </a:r>
            <a:r>
              <a:rPr lang="hr-HR" sz="1600" dirty="0" err="1" smtClean="0"/>
              <a:t>fonograma</a:t>
            </a:r>
            <a:r>
              <a:rPr lang="hr-HR" sz="1600" dirty="0" smtClean="0"/>
              <a:t>, odnosno pedesetu godinu od njegova zakonitog priopćavanja javnosti ako </a:t>
            </a:r>
            <a:r>
              <a:rPr lang="hr-HR" sz="1600" dirty="0" err="1" smtClean="0"/>
              <a:t>fonogram</a:t>
            </a:r>
            <a:r>
              <a:rPr lang="hr-HR" sz="1600" dirty="0" smtClean="0"/>
              <a:t> nije tako izdan </a:t>
            </a:r>
          </a:p>
          <a:p>
            <a:pPr lvl="5">
              <a:buClrTx/>
              <a:buFont typeface="Wingdings" pitchFamily="2" charset="2"/>
              <a:buChar char="Ø"/>
            </a:pPr>
            <a:endParaRPr lang="en-GB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sz="3200" b="0" dirty="0" smtClean="0"/>
              <a:t>Odnos prava umjetnika izvođača i prava proizvođača </a:t>
            </a:r>
            <a:r>
              <a:rPr lang="hr-HR" sz="3200" b="0" dirty="0" err="1" smtClean="0"/>
              <a:t>fonograma</a:t>
            </a:r>
            <a:r>
              <a:rPr lang="hr-HR" sz="3200" b="0" dirty="0" smtClean="0"/>
              <a:t> (II)</a:t>
            </a:r>
            <a:endParaRPr lang="en-GB" sz="32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888432"/>
          </a:xfrm>
        </p:spPr>
        <p:txBody>
          <a:bodyPr>
            <a:normAutofit fontScale="85000" lnSpcReduction="20000"/>
          </a:bodyPr>
          <a:lstStyle/>
          <a:p>
            <a:pPr algn="just">
              <a:buClrTx/>
              <a:buSzPct val="60000"/>
              <a:buFont typeface="Wingdings" pitchFamily="2" charset="2"/>
              <a:buChar char="Ø"/>
            </a:pPr>
            <a:r>
              <a:rPr lang="hr-HR" sz="2800" dirty="0" smtClean="0"/>
              <a:t>ako je prema ugovoru umjetnik izvođač stekao pravo na naknadu koja dospijeva u obrocima, pri obračunu iznosa takve naknade, ne oduzimaju se eventualno ranije plaćeni predujmovi kao ni eventualni drugi odbici koji su određeni takvim ugovorom</a:t>
            </a:r>
          </a:p>
          <a:p>
            <a:pPr lvl="4" algn="just">
              <a:buClrTx/>
              <a:buSzPct val="50000"/>
              <a:buFont typeface="Wingdings" pitchFamily="2" charset="2"/>
              <a:buChar char="Ø"/>
            </a:pPr>
            <a:r>
              <a:rPr lang="hr-HR" sz="1900" dirty="0" smtClean="0"/>
              <a:t>umjetnik izvođač ima pravo zahtijevati izmjenu ugovora sklopljenog prije 1. studenoga 2013. nakon što istekne 50 godina od zakonitog izdavanja </a:t>
            </a:r>
            <a:r>
              <a:rPr lang="hr-HR" sz="1900" dirty="0" err="1" smtClean="0"/>
              <a:t>fonograma</a:t>
            </a:r>
            <a:r>
              <a:rPr lang="hr-HR" sz="1900" dirty="0" smtClean="0"/>
              <a:t>, odnosno 50 godina od njegova zakonitog priopćavanja javnosti ako </a:t>
            </a:r>
            <a:r>
              <a:rPr lang="hr-HR" sz="1900" dirty="0" err="1" smtClean="0"/>
              <a:t>fonogram</a:t>
            </a:r>
            <a:r>
              <a:rPr lang="hr-HR" sz="1900" dirty="0" smtClean="0"/>
              <a:t> nije izdan</a:t>
            </a:r>
          </a:p>
          <a:p>
            <a:pPr lvl="4" algn="just">
              <a:buClrTx/>
              <a:buSzPct val="50000"/>
              <a:buFont typeface="Wingdings" pitchFamily="2" charset="2"/>
              <a:buChar char="Ø"/>
            </a:pPr>
            <a:r>
              <a:rPr lang="hr-HR" sz="1900" dirty="0" smtClean="0"/>
              <a:t>ako nema sporazuma u vezi pravične izmjene ugovora prava proizvođača </a:t>
            </a:r>
            <a:r>
              <a:rPr lang="hr-HR" sz="1900" dirty="0" err="1" smtClean="0"/>
              <a:t>fonograma</a:t>
            </a:r>
            <a:r>
              <a:rPr lang="hr-HR" sz="1900" dirty="0" smtClean="0"/>
              <a:t> na tom </a:t>
            </a:r>
            <a:r>
              <a:rPr lang="hr-HR" sz="1900" dirty="0" err="1" smtClean="0"/>
              <a:t>fonogramu</a:t>
            </a:r>
            <a:r>
              <a:rPr lang="hr-HR" sz="1900" dirty="0" smtClean="0"/>
              <a:t> prestaju istekom 50 godina od zakonitog izdavanja javnosti </a:t>
            </a:r>
            <a:r>
              <a:rPr lang="hr-HR" sz="1900" dirty="0" err="1" smtClean="0"/>
              <a:t>fonograma</a:t>
            </a:r>
            <a:r>
              <a:rPr lang="hr-HR" sz="1900" dirty="0" smtClean="0"/>
              <a:t>, odnosno 50 godina od njegova zakonitog priopćavanja javnosti ako </a:t>
            </a:r>
            <a:r>
              <a:rPr lang="hr-HR" sz="1900" dirty="0" err="1" smtClean="0"/>
              <a:t>fonogram</a:t>
            </a:r>
            <a:r>
              <a:rPr lang="hr-HR" sz="1900" dirty="0" smtClean="0"/>
              <a:t> nije zakonito izdan</a:t>
            </a:r>
            <a:endParaRPr lang="en-GB" sz="1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sz="3200" b="0" dirty="0" smtClean="0"/>
              <a:t>Odnos prava umjetnika izvođača i prava proizvođača </a:t>
            </a:r>
            <a:r>
              <a:rPr lang="hr-HR" sz="3200" b="0" dirty="0" err="1" smtClean="0"/>
              <a:t>fonograma</a:t>
            </a:r>
            <a:r>
              <a:rPr lang="hr-HR" sz="3200" b="0" dirty="0" smtClean="0"/>
              <a:t> (III)</a:t>
            </a:r>
            <a:endParaRPr lang="en-GB" sz="32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816424"/>
          </a:xfrm>
        </p:spPr>
        <p:txBody>
          <a:bodyPr/>
          <a:lstStyle/>
          <a:p>
            <a:pPr algn="just">
              <a:buClrTx/>
              <a:buFont typeface="Wingdings" pitchFamily="2" charset="2"/>
              <a:buChar char="Ø"/>
            </a:pPr>
            <a:r>
              <a:rPr lang="hr-HR" sz="2400" dirty="0" smtClean="0"/>
              <a:t>ugovori sklopljeni prije 1. studenog 2013. proizvode učinke do isteka roka zaštite umjetnika izvođača, osim ako je ugovorom izrijekom drukčije određeno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sz="3200" b="0" dirty="0" smtClean="0"/>
              <a:t>Odnos prava umjetnika izvođača i prava proizvođača </a:t>
            </a:r>
            <a:r>
              <a:rPr lang="hr-HR" sz="3200" b="0" dirty="0" err="1" smtClean="0"/>
              <a:t>fonograma</a:t>
            </a:r>
            <a:r>
              <a:rPr lang="hr-HR" sz="3200" b="0" dirty="0" smtClean="0"/>
              <a:t> (IV)</a:t>
            </a:r>
            <a:endParaRPr lang="en-GB" sz="32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hr-HR" sz="1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COPYRIGHT ROMANA MATANOVAC VUČKOVIĆ</a:t>
            </a:r>
            <a:endParaRPr lang="en-GB" sz="1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buNone/>
            </a:pPr>
            <a:r>
              <a:rPr lang="hr-HR" dirty="0" smtClean="0"/>
              <a:t>KRAJ</a:t>
            </a:r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Hvala na pažnji</a:t>
            </a:r>
            <a:endParaRPr lang="en-GB" dirty="0"/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aksi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495326"/>
            <a:ext cx="6679874" cy="430480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umjetnika izvođača</a:t>
            </a:r>
            <a:br>
              <a:rPr lang="hr-HR" b="0" dirty="0" smtClean="0"/>
            </a:br>
            <a:r>
              <a:rPr lang="hr-HR" sz="3600" b="0" dirty="0" smtClean="0"/>
              <a:t>-glazbenici-</a:t>
            </a:r>
            <a:endParaRPr lang="en-GB" sz="36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bale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628800"/>
            <a:ext cx="5400600" cy="413812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Prava umjetnika izvođača</a:t>
            </a:r>
            <a:br>
              <a:rPr lang="hr-HR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-plesači-</a:t>
            </a:r>
            <a:endParaRPr lang="en-GB" sz="3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arik filipovic-englez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75" y="1839119"/>
            <a:ext cx="6572250" cy="38100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umjetnika izvođača</a:t>
            </a:r>
            <a:br>
              <a:rPr lang="hr-HR" b="0" dirty="0" smtClean="0"/>
            </a:br>
            <a:r>
              <a:rPr lang="hr-HR" sz="3600" b="0" dirty="0" smtClean="0"/>
              <a:t>-glumci-</a:t>
            </a:r>
            <a:endParaRPr lang="en-GB" sz="36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rigent Nussbaum KH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591468"/>
            <a:ext cx="6336704" cy="435781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umjetnika izvođača</a:t>
            </a:r>
            <a:br>
              <a:rPr lang="hr-HR" b="0" dirty="0" smtClean="0"/>
            </a:br>
            <a:r>
              <a:rPr lang="hr-HR" sz="3600" b="0" dirty="0" smtClean="0"/>
              <a:t>-dirigent umjetničkog ansambla-</a:t>
            </a:r>
            <a:endParaRPr lang="en-GB" sz="36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redatelj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700808"/>
            <a:ext cx="3600400" cy="4536504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dirty="0" smtClean="0"/>
              <a:t>Prava umjetnika izvođača</a:t>
            </a:r>
            <a:br>
              <a:rPr lang="hr-HR" dirty="0" smtClean="0"/>
            </a:br>
            <a:r>
              <a:rPr lang="hr-HR" sz="3600" b="0" dirty="0" smtClean="0"/>
              <a:t>-redatelj kazališne predstave-</a:t>
            </a:r>
            <a:endParaRPr lang="en-GB" sz="3600" b="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hr-HR" b="0" dirty="0" smtClean="0"/>
              <a:t>Prava umjetnika izvođača</a:t>
            </a:r>
            <a:br>
              <a:rPr lang="hr-HR" b="0" dirty="0" smtClean="0"/>
            </a:br>
            <a:r>
              <a:rPr lang="hr-HR" sz="3600" b="0" dirty="0" smtClean="0"/>
              <a:t>-nositelji prava-</a:t>
            </a:r>
            <a:endParaRPr lang="en-GB" sz="3600" b="0" dirty="0"/>
          </a:p>
        </p:txBody>
      </p:sp>
      <p:sp>
        <p:nvSpPr>
          <p:cNvPr id="5" name="Rounded Rectangle 4"/>
          <p:cNvSpPr/>
          <p:nvPr/>
        </p:nvSpPr>
        <p:spPr>
          <a:xfrm>
            <a:off x="3851920" y="3356992"/>
            <a:ext cx="1368152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 dirty="0" smtClean="0"/>
              <a:t>DRUGE OSOBE</a:t>
            </a:r>
            <a:endParaRPr lang="en-GB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11560" y="1484784"/>
          <a:ext cx="8229600" cy="4309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</TotalTime>
  <Words>1354</Words>
  <Application>Microsoft Office PowerPoint</Application>
  <PresentationFormat>On-screen Show (4:3)</PresentationFormat>
  <Paragraphs>188</Paragraphs>
  <Slides>38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Concourse</vt:lpstr>
      <vt:lpstr>PRAVA UMJETNIKA IZVOĐAČA I PRAVA PROIZVOĐAČA FONOGRAMA</vt:lpstr>
      <vt:lpstr>Prava umjetnika izvođača</vt:lpstr>
      <vt:lpstr>Prava umjetnika izvođača -pjevači-</vt:lpstr>
      <vt:lpstr>Prava umjetnika izvođača -glazbenici-</vt:lpstr>
      <vt:lpstr>Prava umjetnika izvođača -plesači-</vt:lpstr>
      <vt:lpstr>Prava umjetnika izvođača -glumci-</vt:lpstr>
      <vt:lpstr>Prava umjetnika izvođača -dirigent umjetničkog ansambla-</vt:lpstr>
      <vt:lpstr>Prava umjetnika izvođača -redatelj kazališne predstave-</vt:lpstr>
      <vt:lpstr>Prava umjetnika izvođača -nositelji prava-</vt:lpstr>
      <vt:lpstr>Prava umjetnika izvođača - nositelji prava-</vt:lpstr>
      <vt:lpstr>Prava umjetnika izvođača -sadržaj isključivih prava-</vt:lpstr>
      <vt:lpstr>Prava umjetnika izvođača -prava na naknadu-</vt:lpstr>
      <vt:lpstr>Prava umjetnika izvođača -naknada za iznajmljivanje-</vt:lpstr>
      <vt:lpstr>Prava umjetnika izvođača -naknada za radiodifuzijsko emitiranje i javno priopćavanje izvedbe-</vt:lpstr>
      <vt:lpstr>Prava umjetnika izvođača -privatno kopiranje-</vt:lpstr>
      <vt:lpstr>Prava umjetnika izvođača -naknada za javnu posudbu-</vt:lpstr>
      <vt:lpstr>Prava umjetnika izvođača -izvedba u radnom odnosu-</vt:lpstr>
      <vt:lpstr>Prava umjetnika  izvođača -izvedba u radnom odnosu-</vt:lpstr>
      <vt:lpstr>Prava umjetnika izvođača -trajanje prava-</vt:lpstr>
      <vt:lpstr>Prava proizvođača fonograma</vt:lpstr>
      <vt:lpstr>Prava proizvođača fonograma </vt:lpstr>
      <vt:lpstr>Prava proizvođača fonograma -fonogram-</vt:lpstr>
      <vt:lpstr>Prava proizvođača fonograma -nositelj prava-</vt:lpstr>
      <vt:lpstr>Prava proizvođača fonograma -proizvođač fonograma-</vt:lpstr>
      <vt:lpstr>Prava proizvođača fonograma -sadržaj prava-</vt:lpstr>
      <vt:lpstr>Prava proizvođača fonograma -pravo na naknadu-</vt:lpstr>
      <vt:lpstr>Prava proizvođača fonograma -naknada za javno posuđivanje-</vt:lpstr>
      <vt:lpstr>Prava proizvođača fonograma -naknada za radiodifuzijsko emitiranje i javno priopćavanje fonograma</vt:lpstr>
      <vt:lpstr>Prava proizvođača fonograma -naknada za reproduciranje fonograma za privatno kopiranje-</vt:lpstr>
      <vt:lpstr>Prava proizvođača fonograma -trajanje prava-</vt:lpstr>
      <vt:lpstr>Odnos  prava umjetnika izvođača i prava proizvođača fonograma</vt:lpstr>
      <vt:lpstr>Odnos prava umjetnika izvođača i prava proizvođača fonograma (I)</vt:lpstr>
      <vt:lpstr>Odnos prava umjetnika izvođača i prava proizvođača fonograma (I)</vt:lpstr>
      <vt:lpstr>Odnos prava umjetnika izvođača i prava proizvođača fonograma (I)</vt:lpstr>
      <vt:lpstr>Odnos prava umjetnika izvođača i prava proizvođača fonograma (II)</vt:lpstr>
      <vt:lpstr>Odnos prava umjetnika izvođača i prava proizvođača fonograma (III)</vt:lpstr>
      <vt:lpstr>Odnos prava umjetnika izvođača i prava proizvođača fonograma (IV)</vt:lpstr>
      <vt:lpstr>PowerPoint Presentation</vt:lpstr>
    </vt:vector>
  </TitlesOfParts>
  <Company>NASA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Prava umjetnika izvođača</dc:title>
  <dc:creator>Mario</dc:creator>
  <cp:lastModifiedBy>korisnik</cp:lastModifiedBy>
  <cp:revision>203</cp:revision>
  <dcterms:created xsi:type="dcterms:W3CDTF">2013-12-26T22:42:56Z</dcterms:created>
  <dcterms:modified xsi:type="dcterms:W3CDTF">2014-04-01T16:40:26Z</dcterms:modified>
</cp:coreProperties>
</file>