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0" r:id="rId1"/>
  </p:sldMasterIdLst>
  <p:notesMasterIdLst>
    <p:notesMasterId r:id="rId8"/>
  </p:notesMasterIdLst>
  <p:handoutMasterIdLst>
    <p:handoutMasterId r:id="rId9"/>
  </p:handoutMasterIdLst>
  <p:sldIdLst>
    <p:sldId id="290" r:id="rId2"/>
    <p:sldId id="300" r:id="rId3"/>
    <p:sldId id="398" r:id="rId4"/>
    <p:sldId id="399" r:id="rId5"/>
    <p:sldId id="400" r:id="rId6"/>
    <p:sldId id="401" r:id="rId7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>
      <p:cViewPr varScale="1">
        <p:scale>
          <a:sx n="79" d="100"/>
          <a:sy n="79" d="100"/>
        </p:scale>
        <p:origin x="-15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139285-CE33-4F80-9A23-65B872EC741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7C5A9DA8-91AB-4041-9B4E-8C9B65DB21E0}">
      <dgm:prSet/>
      <dgm:spPr/>
      <dgm:t>
        <a:bodyPr/>
        <a:lstStyle/>
        <a:p>
          <a:pPr rtl="0"/>
          <a:r>
            <a:rPr lang="vi-VN" dirty="0" smtClean="0"/>
            <a:t>Organizacija za radiodifuziju ima isključivo pravo:</a:t>
          </a:r>
          <a:endParaRPr lang="hr-HR" dirty="0"/>
        </a:p>
      </dgm:t>
    </dgm:pt>
    <dgm:pt modelId="{D7404F2E-ECEB-425C-B2E3-3975A6E012AD}" type="parTrans" cxnId="{3A9729A7-2014-424D-97F8-FFA4528D5D2B}">
      <dgm:prSet/>
      <dgm:spPr/>
      <dgm:t>
        <a:bodyPr/>
        <a:lstStyle/>
        <a:p>
          <a:endParaRPr lang="hr-HR"/>
        </a:p>
      </dgm:t>
    </dgm:pt>
    <dgm:pt modelId="{A142B153-7278-49C3-9E6C-8AA2838EB883}" type="sibTrans" cxnId="{3A9729A7-2014-424D-97F8-FFA4528D5D2B}">
      <dgm:prSet/>
      <dgm:spPr/>
      <dgm:t>
        <a:bodyPr/>
        <a:lstStyle/>
        <a:p>
          <a:endParaRPr lang="hr-HR"/>
        </a:p>
      </dgm:t>
    </dgm:pt>
    <dgm:pt modelId="{E91B4096-7558-4C3D-8C5A-7623B5AF7130}">
      <dgm:prSet custT="1"/>
      <dgm:spPr/>
      <dgm:t>
        <a:bodyPr/>
        <a:lstStyle/>
        <a:p>
          <a:pPr rtl="0"/>
          <a:r>
            <a:rPr lang="vi-VN" sz="1200" dirty="0" smtClean="0"/>
            <a:t>reemitiranja svojih emitiranja bežično i putem žica,</a:t>
          </a:r>
          <a:endParaRPr lang="hr-HR" sz="1200" dirty="0"/>
        </a:p>
      </dgm:t>
    </dgm:pt>
    <dgm:pt modelId="{E45865CA-7BCC-4068-9BD0-ED5781564194}" type="parTrans" cxnId="{A6D422B4-18E7-4136-97EB-5791F76253E6}">
      <dgm:prSet/>
      <dgm:spPr/>
      <dgm:t>
        <a:bodyPr/>
        <a:lstStyle/>
        <a:p>
          <a:endParaRPr lang="hr-HR"/>
        </a:p>
      </dgm:t>
    </dgm:pt>
    <dgm:pt modelId="{A22F4E43-62B9-40DF-A576-C9F9F98E7B97}" type="sibTrans" cxnId="{A6D422B4-18E7-4136-97EB-5791F76253E6}">
      <dgm:prSet/>
      <dgm:spPr/>
      <dgm:t>
        <a:bodyPr/>
        <a:lstStyle/>
        <a:p>
          <a:endParaRPr lang="hr-HR"/>
        </a:p>
      </dgm:t>
    </dgm:pt>
    <dgm:pt modelId="{8D67A4D2-C0BD-4FF1-86BC-7CF905204DBC}">
      <dgm:prSet custT="1"/>
      <dgm:spPr/>
      <dgm:t>
        <a:bodyPr/>
        <a:lstStyle/>
        <a:p>
          <a:pPr rtl="0"/>
          <a:r>
            <a:rPr lang="vi-VN" sz="1200" dirty="0" smtClean="0"/>
            <a:t> fiksiranja svojih emitiranj</a:t>
          </a:r>
          <a:r>
            <a:rPr lang="hr-HR" sz="1200" dirty="0" smtClean="0"/>
            <a:t>a</a:t>
          </a:r>
          <a:endParaRPr lang="hr-HR" sz="1200" dirty="0"/>
        </a:p>
      </dgm:t>
    </dgm:pt>
    <dgm:pt modelId="{28396C7D-D367-45B6-8BED-467ADBCAEBC0}" type="parTrans" cxnId="{B0A97710-2066-442B-A8DA-1DBF91830D27}">
      <dgm:prSet/>
      <dgm:spPr/>
      <dgm:t>
        <a:bodyPr/>
        <a:lstStyle/>
        <a:p>
          <a:endParaRPr lang="hr-HR"/>
        </a:p>
      </dgm:t>
    </dgm:pt>
    <dgm:pt modelId="{C6C10D9C-1E98-4859-B299-0A0BDD126DCD}" type="sibTrans" cxnId="{B0A97710-2066-442B-A8DA-1DBF91830D27}">
      <dgm:prSet/>
      <dgm:spPr/>
      <dgm:t>
        <a:bodyPr/>
        <a:lstStyle/>
        <a:p>
          <a:endParaRPr lang="hr-HR"/>
        </a:p>
      </dgm:t>
    </dgm:pt>
    <dgm:pt modelId="{072939FA-150A-41C3-9D72-6987911B7BE2}">
      <dgm:prSet custT="1"/>
      <dgm:spPr/>
      <dgm:t>
        <a:bodyPr/>
        <a:lstStyle/>
        <a:p>
          <a:pPr rtl="0"/>
          <a:r>
            <a:rPr lang="vi-VN" sz="1200" dirty="0" smtClean="0"/>
            <a:t> reproduciranja svojih fiksiranih emitiranja</a:t>
          </a:r>
          <a:endParaRPr lang="hr-HR" sz="1200" dirty="0"/>
        </a:p>
      </dgm:t>
    </dgm:pt>
    <dgm:pt modelId="{AC5906F0-504E-4221-ABB4-9CF001C13CCB}" type="parTrans" cxnId="{2E776785-2C4E-49B4-BD0D-375B9BD74F07}">
      <dgm:prSet/>
      <dgm:spPr/>
      <dgm:t>
        <a:bodyPr/>
        <a:lstStyle/>
        <a:p>
          <a:endParaRPr lang="hr-HR"/>
        </a:p>
      </dgm:t>
    </dgm:pt>
    <dgm:pt modelId="{2B3E853E-4193-4BCE-A4DD-BE4531B33D11}" type="sibTrans" cxnId="{2E776785-2C4E-49B4-BD0D-375B9BD74F07}">
      <dgm:prSet/>
      <dgm:spPr/>
      <dgm:t>
        <a:bodyPr/>
        <a:lstStyle/>
        <a:p>
          <a:endParaRPr lang="hr-HR"/>
        </a:p>
      </dgm:t>
    </dgm:pt>
    <dgm:pt modelId="{DE10160B-B522-41A3-8848-ABB31E402539}">
      <dgm:prSet custT="1"/>
      <dgm:spPr/>
      <dgm:t>
        <a:bodyPr/>
        <a:lstStyle/>
        <a:p>
          <a:pPr rtl="0"/>
          <a:r>
            <a:rPr lang="vi-VN" sz="1200" dirty="0" smtClean="0"/>
            <a:t>distribuiranja, osim prava iznajmljivanja i javne posudbe, svojih fiksiranih emitiranja</a:t>
          </a:r>
          <a:endParaRPr lang="hr-HR" sz="1200" dirty="0"/>
        </a:p>
      </dgm:t>
    </dgm:pt>
    <dgm:pt modelId="{C3626239-86C4-47D7-9AE6-A53852B77F40}" type="parTrans" cxnId="{D0F82338-8AE2-4F40-ADBD-600000C4C805}">
      <dgm:prSet/>
      <dgm:spPr/>
      <dgm:t>
        <a:bodyPr/>
        <a:lstStyle/>
        <a:p>
          <a:endParaRPr lang="hr-HR"/>
        </a:p>
      </dgm:t>
    </dgm:pt>
    <dgm:pt modelId="{8EA8ECB5-7B14-4B58-98A9-CA89AA170B59}" type="sibTrans" cxnId="{D0F82338-8AE2-4F40-ADBD-600000C4C805}">
      <dgm:prSet/>
      <dgm:spPr/>
      <dgm:t>
        <a:bodyPr/>
        <a:lstStyle/>
        <a:p>
          <a:endParaRPr lang="hr-HR"/>
        </a:p>
      </dgm:t>
    </dgm:pt>
    <dgm:pt modelId="{A50DF7B4-8F9F-478D-831B-6F478CA09D8B}">
      <dgm:prSet custT="1"/>
      <dgm:spPr/>
      <dgm:t>
        <a:bodyPr/>
        <a:lstStyle/>
        <a:p>
          <a:pPr rtl="0"/>
          <a:r>
            <a:rPr lang="vi-VN" sz="1200" dirty="0" smtClean="0"/>
            <a:t> javnog priopćavanja svojih emitiranja, ako je takvo priopćavanje pristupačno javnosti uz plaćanje ulaznice</a:t>
          </a:r>
          <a:endParaRPr lang="hr-HR" sz="1200" dirty="0"/>
        </a:p>
      </dgm:t>
    </dgm:pt>
    <dgm:pt modelId="{8E92750E-453F-49EF-A54E-E9A987C150EA}" type="parTrans" cxnId="{6C109FA7-D756-460E-988D-70F59096D9DC}">
      <dgm:prSet/>
      <dgm:spPr/>
      <dgm:t>
        <a:bodyPr/>
        <a:lstStyle/>
        <a:p>
          <a:endParaRPr lang="hr-HR"/>
        </a:p>
      </dgm:t>
    </dgm:pt>
    <dgm:pt modelId="{81073E59-DD1C-437C-A748-65C2C1B42133}" type="sibTrans" cxnId="{6C109FA7-D756-460E-988D-70F59096D9DC}">
      <dgm:prSet/>
      <dgm:spPr/>
      <dgm:t>
        <a:bodyPr/>
        <a:lstStyle/>
        <a:p>
          <a:endParaRPr lang="hr-HR"/>
        </a:p>
      </dgm:t>
    </dgm:pt>
    <dgm:pt modelId="{FDB86B3A-3AB6-4FEA-856E-333E7BAA8EC4}">
      <dgm:prSet custT="1"/>
      <dgm:spPr/>
      <dgm:t>
        <a:bodyPr/>
        <a:lstStyle/>
        <a:p>
          <a:pPr rtl="0"/>
          <a:r>
            <a:rPr lang="vi-VN" sz="1200" dirty="0" smtClean="0"/>
            <a:t> stavljanja na raspolaganje javnosti svojih fiksiranih emitiranja</a:t>
          </a:r>
          <a:endParaRPr lang="hr-HR" sz="1200" dirty="0"/>
        </a:p>
      </dgm:t>
    </dgm:pt>
    <dgm:pt modelId="{EF4291E2-27CC-4146-8706-F502D2CCA2A1}" type="parTrans" cxnId="{40AC0B96-BA88-43FC-8D68-695088E6FC41}">
      <dgm:prSet/>
      <dgm:spPr/>
      <dgm:t>
        <a:bodyPr/>
        <a:lstStyle/>
        <a:p>
          <a:endParaRPr lang="hr-HR"/>
        </a:p>
      </dgm:t>
    </dgm:pt>
    <dgm:pt modelId="{7BF649C8-1CA6-4D85-935C-0457814F5130}" type="sibTrans" cxnId="{40AC0B96-BA88-43FC-8D68-695088E6FC41}">
      <dgm:prSet/>
      <dgm:spPr/>
      <dgm:t>
        <a:bodyPr/>
        <a:lstStyle/>
        <a:p>
          <a:endParaRPr lang="hr-HR"/>
        </a:p>
      </dgm:t>
    </dgm:pt>
    <dgm:pt modelId="{6ED02483-0765-4C4D-BB23-B501C49C5BC0}" type="pres">
      <dgm:prSet presAssocID="{AC139285-CE33-4F80-9A23-65B872EC741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DE868188-C35B-4A3B-9DC4-2C7D565226BF}" type="pres">
      <dgm:prSet presAssocID="{7C5A9DA8-91AB-4041-9B4E-8C9B65DB21E0}" presName="root" presStyleCnt="0"/>
      <dgm:spPr/>
    </dgm:pt>
    <dgm:pt modelId="{FA315E40-CE03-4E95-A98A-4BC260EE3DDE}" type="pres">
      <dgm:prSet presAssocID="{7C5A9DA8-91AB-4041-9B4E-8C9B65DB21E0}" presName="rootComposite" presStyleCnt="0"/>
      <dgm:spPr/>
    </dgm:pt>
    <dgm:pt modelId="{75E37882-AB0B-4F60-95F1-BD90419F1252}" type="pres">
      <dgm:prSet presAssocID="{7C5A9DA8-91AB-4041-9B4E-8C9B65DB21E0}" presName="rootText" presStyleLbl="node1" presStyleIdx="0" presStyleCnt="1" custScaleX="238109"/>
      <dgm:spPr/>
      <dgm:t>
        <a:bodyPr/>
        <a:lstStyle/>
        <a:p>
          <a:endParaRPr lang="en-GB"/>
        </a:p>
      </dgm:t>
    </dgm:pt>
    <dgm:pt modelId="{9F1EE49B-1B42-4247-AE41-38FF114DDFEB}" type="pres">
      <dgm:prSet presAssocID="{7C5A9DA8-91AB-4041-9B4E-8C9B65DB21E0}" presName="rootConnector" presStyleLbl="node1" presStyleIdx="0" presStyleCnt="1"/>
      <dgm:spPr/>
      <dgm:t>
        <a:bodyPr/>
        <a:lstStyle/>
        <a:p>
          <a:endParaRPr lang="en-GB"/>
        </a:p>
      </dgm:t>
    </dgm:pt>
    <dgm:pt modelId="{74390FDF-9B86-4D72-A836-6C6EEC39ED96}" type="pres">
      <dgm:prSet presAssocID="{7C5A9DA8-91AB-4041-9B4E-8C9B65DB21E0}" presName="childShape" presStyleCnt="0"/>
      <dgm:spPr/>
    </dgm:pt>
    <dgm:pt modelId="{0AC99180-6751-46F3-983C-7672419E0C66}" type="pres">
      <dgm:prSet presAssocID="{E45865CA-7BCC-4068-9BD0-ED5781564194}" presName="Name13" presStyleLbl="parChTrans1D2" presStyleIdx="0" presStyleCnt="6"/>
      <dgm:spPr/>
      <dgm:t>
        <a:bodyPr/>
        <a:lstStyle/>
        <a:p>
          <a:endParaRPr lang="en-GB"/>
        </a:p>
      </dgm:t>
    </dgm:pt>
    <dgm:pt modelId="{8515F271-9A38-4EBF-A86E-42C5767C83E4}" type="pres">
      <dgm:prSet presAssocID="{E91B4096-7558-4C3D-8C5A-7623B5AF7130}" presName="childText" presStyleLbl="bgAcc1" presStyleIdx="0" presStyleCnt="6" custScaleX="34620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7AE1DDB-809C-4643-A736-AB4B9654A02A}" type="pres">
      <dgm:prSet presAssocID="{28396C7D-D367-45B6-8BED-467ADBCAEBC0}" presName="Name13" presStyleLbl="parChTrans1D2" presStyleIdx="1" presStyleCnt="6"/>
      <dgm:spPr/>
      <dgm:t>
        <a:bodyPr/>
        <a:lstStyle/>
        <a:p>
          <a:endParaRPr lang="en-GB"/>
        </a:p>
      </dgm:t>
    </dgm:pt>
    <dgm:pt modelId="{398E51EB-9E96-49FB-8216-AF82107EBD8D}" type="pres">
      <dgm:prSet presAssocID="{8D67A4D2-C0BD-4FF1-86BC-7CF905204DBC}" presName="childText" presStyleLbl="bgAcc1" presStyleIdx="1" presStyleCnt="6" custScaleX="31239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069B4A1-E3A1-4B61-BE1E-923825B82C2E}" type="pres">
      <dgm:prSet presAssocID="{AC5906F0-504E-4221-ABB4-9CF001C13CCB}" presName="Name13" presStyleLbl="parChTrans1D2" presStyleIdx="2" presStyleCnt="6"/>
      <dgm:spPr/>
      <dgm:t>
        <a:bodyPr/>
        <a:lstStyle/>
        <a:p>
          <a:endParaRPr lang="en-GB"/>
        </a:p>
      </dgm:t>
    </dgm:pt>
    <dgm:pt modelId="{7687078F-37C3-48EE-A6A1-B08868B35BE8}" type="pres">
      <dgm:prSet presAssocID="{072939FA-150A-41C3-9D72-6987911B7BE2}" presName="childText" presStyleLbl="bgAcc1" presStyleIdx="2" presStyleCnt="6" custScaleX="38073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2F0394C-FBC4-4F6B-8D4B-457BC870BEB9}" type="pres">
      <dgm:prSet presAssocID="{C3626239-86C4-47D7-9AE6-A53852B77F40}" presName="Name13" presStyleLbl="parChTrans1D2" presStyleIdx="3" presStyleCnt="6"/>
      <dgm:spPr/>
      <dgm:t>
        <a:bodyPr/>
        <a:lstStyle/>
        <a:p>
          <a:endParaRPr lang="en-GB"/>
        </a:p>
      </dgm:t>
    </dgm:pt>
    <dgm:pt modelId="{97917AE6-3FB9-48F8-A0DE-662F86F4879C}" type="pres">
      <dgm:prSet presAssocID="{DE10160B-B522-41A3-8848-ABB31E402539}" presName="childText" presStyleLbl="bgAcc1" presStyleIdx="3" presStyleCnt="6" custScaleX="31239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FFA37A1-7A4E-4537-BBA4-37D9114BDE31}" type="pres">
      <dgm:prSet presAssocID="{8E92750E-453F-49EF-A54E-E9A987C150EA}" presName="Name13" presStyleLbl="parChTrans1D2" presStyleIdx="4" presStyleCnt="6"/>
      <dgm:spPr/>
      <dgm:t>
        <a:bodyPr/>
        <a:lstStyle/>
        <a:p>
          <a:endParaRPr lang="en-GB"/>
        </a:p>
      </dgm:t>
    </dgm:pt>
    <dgm:pt modelId="{8A546BEB-C2CE-4E00-B497-6D9D13FA438A}" type="pres">
      <dgm:prSet presAssocID="{A50DF7B4-8F9F-478D-831B-6F478CA09D8B}" presName="childText" presStyleLbl="bgAcc1" presStyleIdx="4" presStyleCnt="6" custScaleX="36382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FB0216B-5870-48D0-9FB6-1CC03F771AED}" type="pres">
      <dgm:prSet presAssocID="{EF4291E2-27CC-4146-8706-F502D2CCA2A1}" presName="Name13" presStyleLbl="parChTrans1D2" presStyleIdx="5" presStyleCnt="6"/>
      <dgm:spPr/>
      <dgm:t>
        <a:bodyPr/>
        <a:lstStyle/>
        <a:p>
          <a:endParaRPr lang="en-GB"/>
        </a:p>
      </dgm:t>
    </dgm:pt>
    <dgm:pt modelId="{684C3FB6-980F-4E1B-B46C-7FCF9D8004F0}" type="pres">
      <dgm:prSet presAssocID="{FDB86B3A-3AB6-4FEA-856E-333E7BAA8EC4}" presName="childText" presStyleLbl="bgAcc1" presStyleIdx="5" presStyleCnt="6" custScaleX="32929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D0F82338-8AE2-4F40-ADBD-600000C4C805}" srcId="{7C5A9DA8-91AB-4041-9B4E-8C9B65DB21E0}" destId="{DE10160B-B522-41A3-8848-ABB31E402539}" srcOrd="3" destOrd="0" parTransId="{C3626239-86C4-47D7-9AE6-A53852B77F40}" sibTransId="{8EA8ECB5-7B14-4B58-98A9-CA89AA170B59}"/>
    <dgm:cxn modelId="{6A979573-0365-4A10-82C1-F3BB55D182DD}" type="presOf" srcId="{8D67A4D2-C0BD-4FF1-86BC-7CF905204DBC}" destId="{398E51EB-9E96-49FB-8216-AF82107EBD8D}" srcOrd="0" destOrd="0" presId="urn:microsoft.com/office/officeart/2005/8/layout/hierarchy3"/>
    <dgm:cxn modelId="{40AC0B96-BA88-43FC-8D68-695088E6FC41}" srcId="{7C5A9DA8-91AB-4041-9B4E-8C9B65DB21E0}" destId="{FDB86B3A-3AB6-4FEA-856E-333E7BAA8EC4}" srcOrd="5" destOrd="0" parTransId="{EF4291E2-27CC-4146-8706-F502D2CCA2A1}" sibTransId="{7BF649C8-1CA6-4D85-935C-0457814F5130}"/>
    <dgm:cxn modelId="{4747A715-1DD9-40CE-8603-F4986406FE82}" type="presOf" srcId="{A50DF7B4-8F9F-478D-831B-6F478CA09D8B}" destId="{8A546BEB-C2CE-4E00-B497-6D9D13FA438A}" srcOrd="0" destOrd="0" presId="urn:microsoft.com/office/officeart/2005/8/layout/hierarchy3"/>
    <dgm:cxn modelId="{717A6FAF-D2C0-4EA4-807A-778FB513F812}" type="presOf" srcId="{DE10160B-B522-41A3-8848-ABB31E402539}" destId="{97917AE6-3FB9-48F8-A0DE-662F86F4879C}" srcOrd="0" destOrd="0" presId="urn:microsoft.com/office/officeart/2005/8/layout/hierarchy3"/>
    <dgm:cxn modelId="{3A9729A7-2014-424D-97F8-FFA4528D5D2B}" srcId="{AC139285-CE33-4F80-9A23-65B872EC741C}" destId="{7C5A9DA8-91AB-4041-9B4E-8C9B65DB21E0}" srcOrd="0" destOrd="0" parTransId="{D7404F2E-ECEB-425C-B2E3-3975A6E012AD}" sibTransId="{A142B153-7278-49C3-9E6C-8AA2838EB883}"/>
    <dgm:cxn modelId="{03CE1343-A135-49A3-B2C1-E9EC9DE4CD1B}" type="presOf" srcId="{AC5906F0-504E-4221-ABB4-9CF001C13CCB}" destId="{C069B4A1-E3A1-4B61-BE1E-923825B82C2E}" srcOrd="0" destOrd="0" presId="urn:microsoft.com/office/officeart/2005/8/layout/hierarchy3"/>
    <dgm:cxn modelId="{6880FB68-81FA-4B7D-AADD-EAA6ACDA17C1}" type="presOf" srcId="{E45865CA-7BCC-4068-9BD0-ED5781564194}" destId="{0AC99180-6751-46F3-983C-7672419E0C66}" srcOrd="0" destOrd="0" presId="urn:microsoft.com/office/officeart/2005/8/layout/hierarchy3"/>
    <dgm:cxn modelId="{D2D367F0-32D7-4914-A111-2BD64CB1C7BC}" type="presOf" srcId="{AC139285-CE33-4F80-9A23-65B872EC741C}" destId="{6ED02483-0765-4C4D-BB23-B501C49C5BC0}" srcOrd="0" destOrd="0" presId="urn:microsoft.com/office/officeart/2005/8/layout/hierarchy3"/>
    <dgm:cxn modelId="{0A082B97-5716-429B-89B5-1E07EE60825D}" type="presOf" srcId="{E91B4096-7558-4C3D-8C5A-7623B5AF7130}" destId="{8515F271-9A38-4EBF-A86E-42C5767C83E4}" srcOrd="0" destOrd="0" presId="urn:microsoft.com/office/officeart/2005/8/layout/hierarchy3"/>
    <dgm:cxn modelId="{44212EB2-C29B-43AE-9334-F79422B8195E}" type="presOf" srcId="{EF4291E2-27CC-4146-8706-F502D2CCA2A1}" destId="{2FB0216B-5870-48D0-9FB6-1CC03F771AED}" srcOrd="0" destOrd="0" presId="urn:microsoft.com/office/officeart/2005/8/layout/hierarchy3"/>
    <dgm:cxn modelId="{A6D422B4-18E7-4136-97EB-5791F76253E6}" srcId="{7C5A9DA8-91AB-4041-9B4E-8C9B65DB21E0}" destId="{E91B4096-7558-4C3D-8C5A-7623B5AF7130}" srcOrd="0" destOrd="0" parTransId="{E45865CA-7BCC-4068-9BD0-ED5781564194}" sibTransId="{A22F4E43-62B9-40DF-A576-C9F9F98E7B97}"/>
    <dgm:cxn modelId="{EBFE4A80-AF1F-4BC7-AE3E-CB6C6E9DDDFE}" type="presOf" srcId="{072939FA-150A-41C3-9D72-6987911B7BE2}" destId="{7687078F-37C3-48EE-A6A1-B08868B35BE8}" srcOrd="0" destOrd="0" presId="urn:microsoft.com/office/officeart/2005/8/layout/hierarchy3"/>
    <dgm:cxn modelId="{5A12C3F2-B627-4B2D-9A2C-A585EA54A394}" type="presOf" srcId="{FDB86B3A-3AB6-4FEA-856E-333E7BAA8EC4}" destId="{684C3FB6-980F-4E1B-B46C-7FCF9D8004F0}" srcOrd="0" destOrd="0" presId="urn:microsoft.com/office/officeart/2005/8/layout/hierarchy3"/>
    <dgm:cxn modelId="{F7FB68AF-64BF-447B-93F2-C5B26039CFF4}" type="presOf" srcId="{7C5A9DA8-91AB-4041-9B4E-8C9B65DB21E0}" destId="{9F1EE49B-1B42-4247-AE41-38FF114DDFEB}" srcOrd="1" destOrd="0" presId="urn:microsoft.com/office/officeart/2005/8/layout/hierarchy3"/>
    <dgm:cxn modelId="{CA96A04A-045E-4746-B92F-FC754E305D17}" type="presOf" srcId="{28396C7D-D367-45B6-8BED-467ADBCAEBC0}" destId="{D7AE1DDB-809C-4643-A736-AB4B9654A02A}" srcOrd="0" destOrd="0" presId="urn:microsoft.com/office/officeart/2005/8/layout/hierarchy3"/>
    <dgm:cxn modelId="{376C1B89-3065-4312-8AEB-7A47670022A7}" type="presOf" srcId="{7C5A9DA8-91AB-4041-9B4E-8C9B65DB21E0}" destId="{75E37882-AB0B-4F60-95F1-BD90419F1252}" srcOrd="0" destOrd="0" presId="urn:microsoft.com/office/officeart/2005/8/layout/hierarchy3"/>
    <dgm:cxn modelId="{B0A97710-2066-442B-A8DA-1DBF91830D27}" srcId="{7C5A9DA8-91AB-4041-9B4E-8C9B65DB21E0}" destId="{8D67A4D2-C0BD-4FF1-86BC-7CF905204DBC}" srcOrd="1" destOrd="0" parTransId="{28396C7D-D367-45B6-8BED-467ADBCAEBC0}" sibTransId="{C6C10D9C-1E98-4859-B299-0A0BDD126DCD}"/>
    <dgm:cxn modelId="{2E776785-2C4E-49B4-BD0D-375B9BD74F07}" srcId="{7C5A9DA8-91AB-4041-9B4E-8C9B65DB21E0}" destId="{072939FA-150A-41C3-9D72-6987911B7BE2}" srcOrd="2" destOrd="0" parTransId="{AC5906F0-504E-4221-ABB4-9CF001C13CCB}" sibTransId="{2B3E853E-4193-4BCE-A4DD-BE4531B33D11}"/>
    <dgm:cxn modelId="{448CFF64-96BB-47FE-BEB8-A3569CC0460F}" type="presOf" srcId="{8E92750E-453F-49EF-A54E-E9A987C150EA}" destId="{AFFA37A1-7A4E-4537-BBA4-37D9114BDE31}" srcOrd="0" destOrd="0" presId="urn:microsoft.com/office/officeart/2005/8/layout/hierarchy3"/>
    <dgm:cxn modelId="{6C109FA7-D756-460E-988D-70F59096D9DC}" srcId="{7C5A9DA8-91AB-4041-9B4E-8C9B65DB21E0}" destId="{A50DF7B4-8F9F-478D-831B-6F478CA09D8B}" srcOrd="4" destOrd="0" parTransId="{8E92750E-453F-49EF-A54E-E9A987C150EA}" sibTransId="{81073E59-DD1C-437C-A748-65C2C1B42133}"/>
    <dgm:cxn modelId="{CAA785DE-39D0-4811-BD1F-2CA3FB8F1DA3}" type="presOf" srcId="{C3626239-86C4-47D7-9AE6-A53852B77F40}" destId="{12F0394C-FBC4-4F6B-8D4B-457BC870BEB9}" srcOrd="0" destOrd="0" presId="urn:microsoft.com/office/officeart/2005/8/layout/hierarchy3"/>
    <dgm:cxn modelId="{0DC2D9AB-FA60-45CB-9FD8-FA2BBEF4AC74}" type="presParOf" srcId="{6ED02483-0765-4C4D-BB23-B501C49C5BC0}" destId="{DE868188-C35B-4A3B-9DC4-2C7D565226BF}" srcOrd="0" destOrd="0" presId="urn:microsoft.com/office/officeart/2005/8/layout/hierarchy3"/>
    <dgm:cxn modelId="{03C9EBEB-4BC9-4BC2-B9FC-1343AE3A74AB}" type="presParOf" srcId="{DE868188-C35B-4A3B-9DC4-2C7D565226BF}" destId="{FA315E40-CE03-4E95-A98A-4BC260EE3DDE}" srcOrd="0" destOrd="0" presId="urn:microsoft.com/office/officeart/2005/8/layout/hierarchy3"/>
    <dgm:cxn modelId="{625CE54B-436E-4E4F-B025-953072F2BCC8}" type="presParOf" srcId="{FA315E40-CE03-4E95-A98A-4BC260EE3DDE}" destId="{75E37882-AB0B-4F60-95F1-BD90419F1252}" srcOrd="0" destOrd="0" presId="urn:microsoft.com/office/officeart/2005/8/layout/hierarchy3"/>
    <dgm:cxn modelId="{E75D2EB8-C743-4A87-9378-D1B9D42C0E13}" type="presParOf" srcId="{FA315E40-CE03-4E95-A98A-4BC260EE3DDE}" destId="{9F1EE49B-1B42-4247-AE41-38FF114DDFEB}" srcOrd="1" destOrd="0" presId="urn:microsoft.com/office/officeart/2005/8/layout/hierarchy3"/>
    <dgm:cxn modelId="{B437ED70-74AF-44E2-8F37-03A875EF0CB5}" type="presParOf" srcId="{DE868188-C35B-4A3B-9DC4-2C7D565226BF}" destId="{74390FDF-9B86-4D72-A836-6C6EEC39ED96}" srcOrd="1" destOrd="0" presId="urn:microsoft.com/office/officeart/2005/8/layout/hierarchy3"/>
    <dgm:cxn modelId="{C551A15C-FD83-40D8-A1AA-159FC9D92BC6}" type="presParOf" srcId="{74390FDF-9B86-4D72-A836-6C6EEC39ED96}" destId="{0AC99180-6751-46F3-983C-7672419E0C66}" srcOrd="0" destOrd="0" presId="urn:microsoft.com/office/officeart/2005/8/layout/hierarchy3"/>
    <dgm:cxn modelId="{BEE13524-93FB-49EB-8AD3-9F0D8B758F79}" type="presParOf" srcId="{74390FDF-9B86-4D72-A836-6C6EEC39ED96}" destId="{8515F271-9A38-4EBF-A86E-42C5767C83E4}" srcOrd="1" destOrd="0" presId="urn:microsoft.com/office/officeart/2005/8/layout/hierarchy3"/>
    <dgm:cxn modelId="{9946BCD0-20D4-4979-928F-BE52682024D5}" type="presParOf" srcId="{74390FDF-9B86-4D72-A836-6C6EEC39ED96}" destId="{D7AE1DDB-809C-4643-A736-AB4B9654A02A}" srcOrd="2" destOrd="0" presId="urn:microsoft.com/office/officeart/2005/8/layout/hierarchy3"/>
    <dgm:cxn modelId="{7A50685B-D9E8-4EBB-BCA9-4BBB47AA9C56}" type="presParOf" srcId="{74390FDF-9B86-4D72-A836-6C6EEC39ED96}" destId="{398E51EB-9E96-49FB-8216-AF82107EBD8D}" srcOrd="3" destOrd="0" presId="urn:microsoft.com/office/officeart/2005/8/layout/hierarchy3"/>
    <dgm:cxn modelId="{2AA53FBB-EF9C-4D05-AF33-835688A4A0CA}" type="presParOf" srcId="{74390FDF-9B86-4D72-A836-6C6EEC39ED96}" destId="{C069B4A1-E3A1-4B61-BE1E-923825B82C2E}" srcOrd="4" destOrd="0" presId="urn:microsoft.com/office/officeart/2005/8/layout/hierarchy3"/>
    <dgm:cxn modelId="{29962B09-93C4-466E-BF3C-727EFF9949C5}" type="presParOf" srcId="{74390FDF-9B86-4D72-A836-6C6EEC39ED96}" destId="{7687078F-37C3-48EE-A6A1-B08868B35BE8}" srcOrd="5" destOrd="0" presId="urn:microsoft.com/office/officeart/2005/8/layout/hierarchy3"/>
    <dgm:cxn modelId="{E15BD79E-E65D-48C5-AF32-DA64E15CB53A}" type="presParOf" srcId="{74390FDF-9B86-4D72-A836-6C6EEC39ED96}" destId="{12F0394C-FBC4-4F6B-8D4B-457BC870BEB9}" srcOrd="6" destOrd="0" presId="urn:microsoft.com/office/officeart/2005/8/layout/hierarchy3"/>
    <dgm:cxn modelId="{C705FD97-9542-4430-BAEE-58F7FE8C899A}" type="presParOf" srcId="{74390FDF-9B86-4D72-A836-6C6EEC39ED96}" destId="{97917AE6-3FB9-48F8-A0DE-662F86F4879C}" srcOrd="7" destOrd="0" presId="urn:microsoft.com/office/officeart/2005/8/layout/hierarchy3"/>
    <dgm:cxn modelId="{71A7B17D-5B7B-4E8B-9863-08CC9ABC3F6C}" type="presParOf" srcId="{74390FDF-9B86-4D72-A836-6C6EEC39ED96}" destId="{AFFA37A1-7A4E-4537-BBA4-37D9114BDE31}" srcOrd="8" destOrd="0" presId="urn:microsoft.com/office/officeart/2005/8/layout/hierarchy3"/>
    <dgm:cxn modelId="{89BF1450-923E-434E-9411-D1AED3A3CE8C}" type="presParOf" srcId="{74390FDF-9B86-4D72-A836-6C6EEC39ED96}" destId="{8A546BEB-C2CE-4E00-B497-6D9D13FA438A}" srcOrd="9" destOrd="0" presId="urn:microsoft.com/office/officeart/2005/8/layout/hierarchy3"/>
    <dgm:cxn modelId="{7FFB2990-2368-406C-B726-D71BECF3819E}" type="presParOf" srcId="{74390FDF-9B86-4D72-A836-6C6EEC39ED96}" destId="{2FB0216B-5870-48D0-9FB6-1CC03F771AED}" srcOrd="10" destOrd="0" presId="urn:microsoft.com/office/officeart/2005/8/layout/hierarchy3"/>
    <dgm:cxn modelId="{112A7C5F-BA6F-4F94-A880-5E6456BEE205}" type="presParOf" srcId="{74390FDF-9B86-4D72-A836-6C6EEC39ED96}" destId="{684C3FB6-980F-4E1B-B46C-7FCF9D8004F0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E37882-AB0B-4F60-95F1-BD90419F1252}">
      <dsp:nvSpPr>
        <dsp:cNvPr id="0" name=""/>
        <dsp:cNvSpPr/>
      </dsp:nvSpPr>
      <dsp:spPr>
        <a:xfrm>
          <a:off x="2239541" y="142"/>
          <a:ext cx="2535539" cy="5324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500" kern="1200" dirty="0" smtClean="0"/>
            <a:t>Organizacija za radiodifuziju ima isključivo pravo:</a:t>
          </a:r>
          <a:endParaRPr lang="hr-HR" sz="1500" kern="1200" dirty="0"/>
        </a:p>
      </dsp:txBody>
      <dsp:txXfrm>
        <a:off x="2255135" y="15736"/>
        <a:ext cx="2504351" cy="501244"/>
      </dsp:txXfrm>
    </dsp:sp>
    <dsp:sp modelId="{0AC99180-6751-46F3-983C-7672419E0C66}">
      <dsp:nvSpPr>
        <dsp:cNvPr id="0" name=""/>
        <dsp:cNvSpPr/>
      </dsp:nvSpPr>
      <dsp:spPr>
        <a:xfrm>
          <a:off x="2493095" y="532575"/>
          <a:ext cx="253553" cy="3993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9324"/>
              </a:lnTo>
              <a:lnTo>
                <a:pt x="253553" y="39932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15F271-9A38-4EBF-A86E-42C5767C83E4}">
      <dsp:nvSpPr>
        <dsp:cNvPr id="0" name=""/>
        <dsp:cNvSpPr/>
      </dsp:nvSpPr>
      <dsp:spPr>
        <a:xfrm>
          <a:off x="2746649" y="665683"/>
          <a:ext cx="2949284" cy="5324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200" kern="1200" dirty="0" smtClean="0"/>
            <a:t>reemitiranja svojih emitiranja bežično i putem žica,</a:t>
          </a:r>
          <a:endParaRPr lang="hr-HR" sz="1200" kern="1200" dirty="0"/>
        </a:p>
      </dsp:txBody>
      <dsp:txXfrm>
        <a:off x="2762243" y="681277"/>
        <a:ext cx="2918096" cy="501244"/>
      </dsp:txXfrm>
    </dsp:sp>
    <dsp:sp modelId="{D7AE1DDB-809C-4643-A736-AB4B9654A02A}">
      <dsp:nvSpPr>
        <dsp:cNvPr id="0" name=""/>
        <dsp:cNvSpPr/>
      </dsp:nvSpPr>
      <dsp:spPr>
        <a:xfrm>
          <a:off x="2493095" y="532575"/>
          <a:ext cx="253553" cy="10648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4865"/>
              </a:lnTo>
              <a:lnTo>
                <a:pt x="253553" y="106486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8E51EB-9E96-49FB-8216-AF82107EBD8D}">
      <dsp:nvSpPr>
        <dsp:cNvPr id="0" name=""/>
        <dsp:cNvSpPr/>
      </dsp:nvSpPr>
      <dsp:spPr>
        <a:xfrm>
          <a:off x="2746649" y="1331224"/>
          <a:ext cx="2661243" cy="5324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200" kern="1200" dirty="0" smtClean="0"/>
            <a:t> fiksiranja svojih emitiranj</a:t>
          </a:r>
          <a:r>
            <a:rPr lang="hr-HR" sz="1200" kern="1200" dirty="0" smtClean="0"/>
            <a:t>a</a:t>
          </a:r>
          <a:endParaRPr lang="hr-HR" sz="1200" kern="1200" dirty="0"/>
        </a:p>
      </dsp:txBody>
      <dsp:txXfrm>
        <a:off x="2762243" y="1346818"/>
        <a:ext cx="2630055" cy="501244"/>
      </dsp:txXfrm>
    </dsp:sp>
    <dsp:sp modelId="{C069B4A1-E3A1-4B61-BE1E-923825B82C2E}">
      <dsp:nvSpPr>
        <dsp:cNvPr id="0" name=""/>
        <dsp:cNvSpPr/>
      </dsp:nvSpPr>
      <dsp:spPr>
        <a:xfrm>
          <a:off x="2493095" y="532575"/>
          <a:ext cx="253553" cy="1730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0406"/>
              </a:lnTo>
              <a:lnTo>
                <a:pt x="253553" y="173040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87078F-37C3-48EE-A6A1-B08868B35BE8}">
      <dsp:nvSpPr>
        <dsp:cNvPr id="0" name=""/>
        <dsp:cNvSpPr/>
      </dsp:nvSpPr>
      <dsp:spPr>
        <a:xfrm>
          <a:off x="2746649" y="1996765"/>
          <a:ext cx="3243409" cy="5324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200" kern="1200" dirty="0" smtClean="0"/>
            <a:t> reproduciranja svojih fiksiranih emitiranja</a:t>
          </a:r>
          <a:endParaRPr lang="hr-HR" sz="1200" kern="1200" dirty="0"/>
        </a:p>
      </dsp:txBody>
      <dsp:txXfrm>
        <a:off x="2762243" y="2012359"/>
        <a:ext cx="3212221" cy="501244"/>
      </dsp:txXfrm>
    </dsp:sp>
    <dsp:sp modelId="{12F0394C-FBC4-4F6B-8D4B-457BC870BEB9}">
      <dsp:nvSpPr>
        <dsp:cNvPr id="0" name=""/>
        <dsp:cNvSpPr/>
      </dsp:nvSpPr>
      <dsp:spPr>
        <a:xfrm>
          <a:off x="2493095" y="532575"/>
          <a:ext cx="253553" cy="23959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5946"/>
              </a:lnTo>
              <a:lnTo>
                <a:pt x="253553" y="239594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917AE6-3FB9-48F8-A0DE-662F86F4879C}">
      <dsp:nvSpPr>
        <dsp:cNvPr id="0" name=""/>
        <dsp:cNvSpPr/>
      </dsp:nvSpPr>
      <dsp:spPr>
        <a:xfrm>
          <a:off x="2746649" y="2662305"/>
          <a:ext cx="2661251" cy="5324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200" kern="1200" dirty="0" smtClean="0"/>
            <a:t>distribuiranja, osim prava iznajmljivanja i javne posudbe, svojih fiksiranih emitiranja</a:t>
          </a:r>
          <a:endParaRPr lang="hr-HR" sz="1200" kern="1200" dirty="0"/>
        </a:p>
      </dsp:txBody>
      <dsp:txXfrm>
        <a:off x="2762243" y="2677899"/>
        <a:ext cx="2630063" cy="501244"/>
      </dsp:txXfrm>
    </dsp:sp>
    <dsp:sp modelId="{AFFA37A1-7A4E-4537-BBA4-37D9114BDE31}">
      <dsp:nvSpPr>
        <dsp:cNvPr id="0" name=""/>
        <dsp:cNvSpPr/>
      </dsp:nvSpPr>
      <dsp:spPr>
        <a:xfrm>
          <a:off x="2493095" y="532575"/>
          <a:ext cx="253553" cy="30614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61487"/>
              </a:lnTo>
              <a:lnTo>
                <a:pt x="253553" y="306148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546BEB-C2CE-4E00-B497-6D9D13FA438A}">
      <dsp:nvSpPr>
        <dsp:cNvPr id="0" name=""/>
        <dsp:cNvSpPr/>
      </dsp:nvSpPr>
      <dsp:spPr>
        <a:xfrm>
          <a:off x="2746649" y="3327846"/>
          <a:ext cx="3099396" cy="5324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200" kern="1200" dirty="0" smtClean="0"/>
            <a:t> javnog priopćavanja svojih emitiranja, ako je takvo priopćavanje pristupačno javnosti uz plaćanje ulaznice</a:t>
          </a:r>
          <a:endParaRPr lang="hr-HR" sz="1200" kern="1200" dirty="0"/>
        </a:p>
      </dsp:txBody>
      <dsp:txXfrm>
        <a:off x="2762243" y="3343440"/>
        <a:ext cx="3068208" cy="501244"/>
      </dsp:txXfrm>
    </dsp:sp>
    <dsp:sp modelId="{2FB0216B-5870-48D0-9FB6-1CC03F771AED}">
      <dsp:nvSpPr>
        <dsp:cNvPr id="0" name=""/>
        <dsp:cNvSpPr/>
      </dsp:nvSpPr>
      <dsp:spPr>
        <a:xfrm>
          <a:off x="2493095" y="532575"/>
          <a:ext cx="253553" cy="37270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27028"/>
              </a:lnTo>
              <a:lnTo>
                <a:pt x="253553" y="372702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4C3FB6-980F-4E1B-B46C-7FCF9D8004F0}">
      <dsp:nvSpPr>
        <dsp:cNvPr id="0" name=""/>
        <dsp:cNvSpPr/>
      </dsp:nvSpPr>
      <dsp:spPr>
        <a:xfrm>
          <a:off x="2746649" y="3993387"/>
          <a:ext cx="2805255" cy="5324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200" kern="1200" dirty="0" smtClean="0"/>
            <a:t> stavljanja na raspolaganje javnosti svojih fiksiranih emitiranja</a:t>
          </a:r>
          <a:endParaRPr lang="hr-HR" sz="1200" kern="1200" dirty="0"/>
        </a:p>
      </dsp:txBody>
      <dsp:txXfrm>
        <a:off x="2762243" y="4008981"/>
        <a:ext cx="2774067" cy="5012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9D426-AE1B-44F4-8D53-93860E9DCE44}" type="datetimeFigureOut">
              <a:rPr lang="en-GB" smtClean="0"/>
              <a:pPr/>
              <a:t>06/03/2014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9E3675-3402-456A-9169-C1351A526FA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50565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FFB0D-D96D-4BC4-A2E6-29FEBD9B4955}" type="datetimeFigureOut">
              <a:rPr lang="en-GB" smtClean="0"/>
              <a:pPr/>
              <a:t>06/03/2014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15D5A-08B1-4A4D-A8C2-3665961052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90457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Copyright Romana Matanovac Vučković</a:t>
            </a:r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2703BE-29F2-4056-A2D6-4FBB2B7A4943}" type="datetime1">
              <a:rPr lang="en-GB" smtClean="0"/>
              <a:pPr>
                <a:defRPr/>
              </a:pPr>
              <a:t>06/03/2014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DF5153-BA3A-4B1E-889E-F967E2DDC56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3B6BA1-1AFF-41BD-8BD9-3C2579727E5A}" type="datetime1">
              <a:rPr lang="en-GB" smtClean="0"/>
              <a:pPr>
                <a:defRPr/>
              </a:pPr>
              <a:t>06/03/2014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F48ED-3654-4F7D-A5D7-3C0CEB6CCED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C6BFAF-16D7-4B8F-9D75-61ED08B72916}" type="datetime1">
              <a:rPr lang="en-GB" smtClean="0"/>
              <a:pPr>
                <a:defRPr/>
              </a:pPr>
              <a:t>06/03/2014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FB8E2-06A5-42F0-99CD-44412A622B9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082182-B2F8-4BDF-BA84-34997F4B2DB2}" type="datetime1">
              <a:rPr lang="en-GB" smtClean="0"/>
              <a:pPr>
                <a:defRPr/>
              </a:pPr>
              <a:t>06/03/2014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9987C5-6FE1-472B-B02D-4383B4D7602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FACB4C-5771-4658-9BF9-A95CC24823F5}" type="datetime1">
              <a:rPr lang="en-GB" smtClean="0"/>
              <a:pPr>
                <a:defRPr/>
              </a:pPr>
              <a:t>06/03/2014</a:t>
            </a:fld>
            <a:endParaRPr lang="en-GB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A728CA-B26D-4603-9419-FD21BC65931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29B7F7-535A-4116-AB9A-A624382D74DF}" type="datetime1">
              <a:rPr lang="en-GB" smtClean="0"/>
              <a:pPr>
                <a:defRPr/>
              </a:pPr>
              <a:t>06/03/2014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E647E-4693-4D89-912F-CF93A6E085D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3463BF-BFEB-4C0F-BA53-89152E0C5179}" type="datetime1">
              <a:rPr lang="en-GB" smtClean="0"/>
              <a:pPr>
                <a:defRPr/>
              </a:pPr>
              <a:t>06/03/2014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74C1E8-CC01-403D-99E5-3E85B31CFD9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874143-4919-4423-83FD-2D63AAF39E13}" type="datetime1">
              <a:rPr lang="en-GB" smtClean="0"/>
              <a:pPr>
                <a:defRPr/>
              </a:pPr>
              <a:t>06/03/2014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8480DE-F850-4386-825E-04A37066B3C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D5E263-3B6D-42B3-AE39-47AAF6C79617}" type="datetime1">
              <a:rPr lang="en-GB" smtClean="0"/>
              <a:pPr>
                <a:defRPr/>
              </a:pPr>
              <a:t>06/03/2014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2A40E3-CC58-49DA-8349-5FB23AFDD23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9B2DD2-4D6C-4DC1-9EB4-B8AF4376EC0C}" type="datetime1">
              <a:rPr lang="en-GB" smtClean="0"/>
              <a:pPr>
                <a:defRPr/>
              </a:pPr>
              <a:t>06/03/2014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5D3EA8-9B2A-4165-A3FB-9DAF52779C4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8FE229-4443-48ED-A352-26698AE9E78C}" type="datetime1">
              <a:rPr lang="en-GB" smtClean="0"/>
              <a:pPr>
                <a:defRPr/>
              </a:pPr>
              <a:t>06/03/2014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5D703C-2848-4CE0-B384-77683C5393F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0578388-9869-42D7-AF78-2F10B8B31763}" type="datetime1">
              <a:rPr lang="en-GB" smtClean="0"/>
              <a:pPr>
                <a:defRPr/>
              </a:pPr>
              <a:t>06/03/2014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BA68FD0-8C92-4E56-B3F1-E3D71E67ECE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3249707"/>
          </a:xfrm>
          <a:solidFill>
            <a:schemeClr val="accent2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PRAVO ORGANIZACIJA ZA RADIODIFUZIJU</a:t>
            </a:r>
            <a:r>
              <a:rPr lang="hr-HR" dirty="0" smtClean="0">
                <a:solidFill>
                  <a:schemeClr val="bg1"/>
                </a:solidFill>
              </a:rPr>
              <a:t/>
            </a:r>
            <a:br>
              <a:rPr lang="hr-HR" dirty="0" smtClean="0">
                <a:solidFill>
                  <a:schemeClr val="bg1"/>
                </a:solidFill>
              </a:rPr>
            </a:br>
            <a:r>
              <a:rPr lang="hr-HR" dirty="0">
                <a:solidFill>
                  <a:schemeClr val="bg1"/>
                </a:solidFill>
              </a:rPr>
              <a:t/>
            </a:r>
            <a:br>
              <a:rPr lang="hr-HR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hr-HR" sz="1600" b="1" dirty="0" smtClean="0"/>
          </a:p>
          <a:p>
            <a:pPr algn="ctr"/>
            <a:r>
              <a:rPr lang="hr-HR" sz="1600" b="1" dirty="0" smtClean="0"/>
              <a:t>Doc.dr.sc. </a:t>
            </a:r>
            <a:r>
              <a:rPr lang="en-GB" sz="1600" b="1" dirty="0" err="1" smtClean="0"/>
              <a:t>Romana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Matanovac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Vuckovic</a:t>
            </a:r>
            <a:endParaRPr lang="en-GB" sz="1600" b="1" dirty="0" smtClean="0"/>
          </a:p>
          <a:p>
            <a:pPr algn="ctr"/>
            <a:r>
              <a:rPr lang="hr-HR" sz="1600" b="1" dirty="0" smtClean="0"/>
              <a:t>Pravni fakultet Sveučilišta u Zagreb</a:t>
            </a:r>
            <a:endParaRPr lang="en-GB" sz="1600" b="1" dirty="0" smtClean="0"/>
          </a:p>
          <a:p>
            <a:pPr algn="ctr"/>
            <a:r>
              <a:rPr lang="en-GB" sz="1600" dirty="0" smtClean="0"/>
              <a:t>romana.matanovac.vuckovic@pravo.hr</a:t>
            </a:r>
          </a:p>
          <a:p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			</a:t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 </a:t>
            </a:r>
            <a:r>
              <a:rPr lang="hr-HR" dirty="0" smtClean="0"/>
              <a:t>  	</a:t>
            </a:r>
            <a:r>
              <a:rPr lang="hr-HR" dirty="0"/>
              <a:t/>
            </a:r>
            <a:br>
              <a:rPr lang="hr-HR" dirty="0"/>
            </a:br>
            <a:r>
              <a:rPr lang="hr-HR" dirty="0" smtClean="0">
                <a:solidFill>
                  <a:schemeClr val="bg1"/>
                </a:solidFill>
              </a:rPr>
              <a:t>ORGANIZACIJA    </a:t>
            </a:r>
            <a:br>
              <a:rPr lang="hr-HR" dirty="0" smtClean="0">
                <a:solidFill>
                  <a:schemeClr val="bg1"/>
                </a:solidFill>
              </a:rPr>
            </a:br>
            <a:r>
              <a:rPr lang="hr-HR" dirty="0" smtClean="0">
                <a:solidFill>
                  <a:schemeClr val="bg1"/>
                </a:solidFill>
              </a:rPr>
              <a:t>ZA RADIODIFUZIJU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Prava organizacija za radiodifuziju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417323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3978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Pravo organizacija za radiodifuziju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</a:t>
            </a:r>
            <a:r>
              <a:rPr lang="vi-VN" dirty="0" smtClean="0"/>
              <a:t>abelski </a:t>
            </a:r>
            <a:r>
              <a:rPr lang="vi-VN" dirty="0"/>
              <a:t>operator koji samo retransmitira radiodifuzijska emitiranja nije organizacija za radiodifuziju prema odredbama ovog poglavlja.</a:t>
            </a:r>
          </a:p>
          <a:p>
            <a:r>
              <a:rPr lang="hr-HR" dirty="0"/>
              <a:t>p</a:t>
            </a:r>
            <a:r>
              <a:rPr lang="vi-VN" dirty="0" smtClean="0"/>
              <a:t>ravom </a:t>
            </a:r>
            <a:r>
              <a:rPr lang="vi-VN" dirty="0"/>
              <a:t>organizacija za radiodifuziju se može slobodno </a:t>
            </a:r>
            <a:r>
              <a:rPr lang="vi-VN" dirty="0" smtClean="0"/>
              <a:t>raspolagati </a:t>
            </a:r>
            <a:endParaRPr lang="hr-HR" dirty="0" smtClean="0"/>
          </a:p>
          <a:p>
            <a:r>
              <a:rPr lang="hr-HR" dirty="0"/>
              <a:t>p</a:t>
            </a:r>
            <a:r>
              <a:rPr lang="vi-VN" dirty="0" smtClean="0"/>
              <a:t>ravo </a:t>
            </a:r>
            <a:r>
              <a:rPr lang="vi-VN" dirty="0"/>
              <a:t>organizacija za radiodifuziju ne utječe ni na koji način na autorsko pravo, pravo umjetnika izvođača, pravo proizvođača fonograma i pravo filmskog </a:t>
            </a:r>
            <a:r>
              <a:rPr lang="vi-VN" dirty="0" smtClean="0"/>
              <a:t>producenta</a:t>
            </a:r>
            <a:endParaRPr lang="vi-VN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48618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Trajanje prava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</a:t>
            </a:r>
            <a:r>
              <a:rPr lang="hr-HR" dirty="0" smtClean="0"/>
              <a:t>rava </a:t>
            </a:r>
            <a:r>
              <a:rPr lang="hr-HR" dirty="0"/>
              <a:t>organizacija za radiodifuziju traju </a:t>
            </a:r>
            <a:r>
              <a:rPr lang="hr-HR" dirty="0" smtClean="0"/>
              <a:t>50 </a:t>
            </a:r>
            <a:r>
              <a:rPr lang="hr-HR" dirty="0"/>
              <a:t>godina računajući od prvog emitiranja bez obzira je li ono bilo bežično ili putem </a:t>
            </a:r>
            <a:r>
              <a:rPr lang="hr-HR" dirty="0" smtClean="0"/>
              <a:t>žica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19787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Copyright Romana Matanovac Vučković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1412776"/>
            <a:ext cx="8305800" cy="1143000"/>
          </a:xfrm>
        </p:spPr>
        <p:txBody>
          <a:bodyPr/>
          <a:lstStyle/>
          <a:p>
            <a:pPr algn="ctr"/>
            <a:r>
              <a:rPr lang="hr-HR" dirty="0" smtClean="0"/>
              <a:t>HVALA NA PAŽNJI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59410602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4943</TotalTime>
  <Words>165</Words>
  <Application>Microsoft Office PowerPoint</Application>
  <PresentationFormat>On-screen Show (4:3)</PresentationFormat>
  <Paragraphs>26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Thatch</vt:lpstr>
      <vt:lpstr>                    PRAVO ORGANIZACIJA ZA RADIODIFUZIJU  </vt:lpstr>
      <vt:lpstr>                  ORGANIZACIJA     ZA RADIODIFUZIJU</vt:lpstr>
      <vt:lpstr>Prava organizacija za radiodifuziju</vt:lpstr>
      <vt:lpstr>Pravo organizacija za radiodifuziju</vt:lpstr>
      <vt:lpstr>Trajanje prava</vt:lpstr>
      <vt:lpstr>HVALA NA PAŽNJI</vt:lpstr>
    </vt:vector>
  </TitlesOfParts>
  <Company>NASA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Prava umjetnika izvođača</dc:title>
  <dc:creator>Mario</dc:creator>
  <cp:lastModifiedBy>Romana</cp:lastModifiedBy>
  <cp:revision>401</cp:revision>
  <dcterms:created xsi:type="dcterms:W3CDTF">2013-12-26T22:42:56Z</dcterms:created>
  <dcterms:modified xsi:type="dcterms:W3CDTF">2014-03-06T10:20:30Z</dcterms:modified>
</cp:coreProperties>
</file>