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29"/>
  </p:notesMasterIdLst>
  <p:handoutMasterIdLst>
    <p:handoutMasterId r:id="rId30"/>
  </p:handoutMasterIdLst>
  <p:sldIdLst>
    <p:sldId id="290" r:id="rId2"/>
    <p:sldId id="300" r:id="rId3"/>
    <p:sldId id="344" r:id="rId4"/>
    <p:sldId id="345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7" r:id="rId15"/>
    <p:sldId id="356" r:id="rId16"/>
    <p:sldId id="359" r:id="rId17"/>
    <p:sldId id="360" r:id="rId18"/>
    <p:sldId id="361" r:id="rId19"/>
    <p:sldId id="362" r:id="rId20"/>
    <p:sldId id="379" r:id="rId21"/>
    <p:sldId id="364" r:id="rId22"/>
    <p:sldId id="365" r:id="rId23"/>
    <p:sldId id="366" r:id="rId24"/>
    <p:sldId id="367" r:id="rId25"/>
    <p:sldId id="369" r:id="rId26"/>
    <p:sldId id="371" r:id="rId27"/>
    <p:sldId id="299" r:id="rId28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94667" autoAdjust="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7001D-94DB-4361-B322-EB88CE45D56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57B9C3B-D4F5-4430-B09A-07104A94E736}">
      <dgm:prSet/>
      <dgm:spPr/>
      <dgm:t>
        <a:bodyPr/>
        <a:lstStyle/>
        <a:p>
          <a:pPr algn="ctr" rtl="0"/>
          <a:r>
            <a:rPr lang="hr-HR" dirty="0" smtClean="0">
              <a:solidFill>
                <a:schemeClr val="bg1"/>
              </a:solidFill>
            </a:rPr>
            <a:t>ZAKON O AUTORSKOM PRAVU I DRUGIM SRODNIM PRAVIMA </a:t>
          </a:r>
          <a:endParaRPr lang="hr-HR" dirty="0">
            <a:solidFill>
              <a:schemeClr val="bg1"/>
            </a:solidFill>
          </a:endParaRPr>
        </a:p>
      </dgm:t>
    </dgm:pt>
    <dgm:pt modelId="{75B7E369-A9FC-451A-AE49-E3392AF119A8}" type="parTrans" cxnId="{F0B66E3C-F70E-46D0-9C01-CF56E56DAC68}">
      <dgm:prSet/>
      <dgm:spPr/>
      <dgm:t>
        <a:bodyPr/>
        <a:lstStyle/>
        <a:p>
          <a:endParaRPr lang="hr-HR"/>
        </a:p>
      </dgm:t>
    </dgm:pt>
    <dgm:pt modelId="{8AAFBA7F-9606-4C0D-9553-16468E19177B}" type="sibTrans" cxnId="{F0B66E3C-F70E-46D0-9C01-CF56E56DAC68}">
      <dgm:prSet/>
      <dgm:spPr/>
      <dgm:t>
        <a:bodyPr/>
        <a:lstStyle/>
        <a:p>
          <a:endParaRPr lang="hr-HR"/>
        </a:p>
      </dgm:t>
    </dgm:pt>
    <dgm:pt modelId="{885573D8-4E38-4007-836F-D05520CA8C90}">
      <dgm:prSet/>
      <dgm:spPr/>
      <dgm:t>
        <a:bodyPr/>
        <a:lstStyle/>
        <a:p>
          <a:pPr rtl="0"/>
          <a:r>
            <a:rPr lang="hr-HR" dirty="0" smtClean="0"/>
            <a:t>kada se OBJAVLJENIM autorskim djelom može koristiti bez autorovog odobrenja ili bez autorovog odobrenja i bez plaćanja naknade</a:t>
          </a:r>
          <a:endParaRPr lang="hr-HR" dirty="0"/>
        </a:p>
      </dgm:t>
    </dgm:pt>
    <dgm:pt modelId="{5F01B5F9-0479-4B23-9F8B-6EFC11A52E1A}" type="parTrans" cxnId="{08E9396C-1D96-419E-B76D-4D4866C3BBA3}">
      <dgm:prSet/>
      <dgm:spPr/>
      <dgm:t>
        <a:bodyPr/>
        <a:lstStyle/>
        <a:p>
          <a:endParaRPr lang="hr-HR"/>
        </a:p>
      </dgm:t>
    </dgm:pt>
    <dgm:pt modelId="{D972A259-0501-4722-8931-FD240F3F955D}" type="sibTrans" cxnId="{08E9396C-1D96-419E-B76D-4D4866C3BBA3}">
      <dgm:prSet/>
      <dgm:spPr/>
      <dgm:t>
        <a:bodyPr/>
        <a:lstStyle/>
        <a:p>
          <a:endParaRPr lang="hr-HR"/>
        </a:p>
      </dgm:t>
    </dgm:pt>
    <dgm:pt modelId="{47F833C9-1C52-463F-AC2E-24855DBDB567}">
      <dgm:prSet/>
      <dgm:spPr/>
      <dgm:t>
        <a:bodyPr/>
        <a:lstStyle/>
        <a:p>
          <a:pPr rtl="0"/>
          <a:r>
            <a:rPr lang="hr-HR" dirty="0" smtClean="0">
              <a:solidFill>
                <a:schemeClr val="accent1">
                  <a:lumMod val="50000"/>
                </a:schemeClr>
              </a:solidFill>
            </a:rPr>
            <a:t>samo korištenje autorskog djela koje se ne suprotstavlja redovitom korištenju autorskog djela i neopravdano ne šteti zakonitim interesima nositelja prava</a:t>
          </a:r>
          <a:endParaRPr lang="hr-HR" dirty="0">
            <a:solidFill>
              <a:schemeClr val="accent1">
                <a:lumMod val="50000"/>
              </a:schemeClr>
            </a:solidFill>
          </a:endParaRPr>
        </a:p>
      </dgm:t>
    </dgm:pt>
    <dgm:pt modelId="{99A3BF0B-BE48-448F-8BBB-13527C92007C}" type="parTrans" cxnId="{2CE11CA7-9A4A-499D-ABB3-007066364823}">
      <dgm:prSet/>
      <dgm:spPr/>
      <dgm:t>
        <a:bodyPr/>
        <a:lstStyle/>
        <a:p>
          <a:endParaRPr lang="hr-HR"/>
        </a:p>
      </dgm:t>
    </dgm:pt>
    <dgm:pt modelId="{D96D3AB0-FDE1-4082-8272-2A9685859F16}" type="sibTrans" cxnId="{2CE11CA7-9A4A-499D-ABB3-007066364823}">
      <dgm:prSet/>
      <dgm:spPr/>
      <dgm:t>
        <a:bodyPr/>
        <a:lstStyle/>
        <a:p>
          <a:endParaRPr lang="hr-HR"/>
        </a:p>
      </dgm:t>
    </dgm:pt>
    <dgm:pt modelId="{A32EBCB0-466B-4B7B-8BB9-34CA0EF87F50}">
      <dgm:prSet/>
      <dgm:spPr/>
      <dgm:t>
        <a:bodyPr/>
        <a:lstStyle/>
        <a:p>
          <a:pPr algn="ctr"/>
          <a:r>
            <a:rPr lang="hr-HR" dirty="0" smtClean="0">
              <a:solidFill>
                <a:schemeClr val="accent1">
                  <a:lumMod val="50000"/>
                </a:schemeClr>
              </a:solidFill>
            </a:rPr>
            <a:t>IZRIČITO NAVODI</a:t>
          </a:r>
          <a:endParaRPr lang="hr-HR" dirty="0">
            <a:solidFill>
              <a:schemeClr val="accent1">
                <a:lumMod val="50000"/>
              </a:schemeClr>
            </a:solidFill>
          </a:endParaRPr>
        </a:p>
      </dgm:t>
    </dgm:pt>
    <dgm:pt modelId="{9ADE3879-719A-4F41-8EBA-81E1F41B6F5E}" type="parTrans" cxnId="{339AA643-D2EF-4BF9-8329-F1D5066E01CF}">
      <dgm:prSet/>
      <dgm:spPr/>
      <dgm:t>
        <a:bodyPr/>
        <a:lstStyle/>
        <a:p>
          <a:endParaRPr lang="hr-HR"/>
        </a:p>
      </dgm:t>
    </dgm:pt>
    <dgm:pt modelId="{4297F23E-3CBF-469B-8276-74BA0F417268}" type="sibTrans" cxnId="{339AA643-D2EF-4BF9-8329-F1D5066E01CF}">
      <dgm:prSet/>
      <dgm:spPr/>
      <dgm:t>
        <a:bodyPr/>
        <a:lstStyle/>
        <a:p>
          <a:endParaRPr lang="hr-HR"/>
        </a:p>
      </dgm:t>
    </dgm:pt>
    <dgm:pt modelId="{AD0BB6ED-E7BC-434C-B2D7-F10AC099EF91}">
      <dgm:prSet/>
      <dgm:spPr/>
      <dgm:t>
        <a:bodyPr/>
        <a:lstStyle/>
        <a:p>
          <a:pPr algn="ctr"/>
          <a:endParaRPr lang="hr-HR" dirty="0"/>
        </a:p>
      </dgm:t>
    </dgm:pt>
    <dgm:pt modelId="{EE402F70-6E33-4199-B673-74CC73624813}" type="parTrans" cxnId="{795D1249-EA7B-46E9-88D4-7C8F8EDE3AB6}">
      <dgm:prSet/>
      <dgm:spPr/>
      <dgm:t>
        <a:bodyPr/>
        <a:lstStyle/>
        <a:p>
          <a:endParaRPr lang="hr-HR"/>
        </a:p>
      </dgm:t>
    </dgm:pt>
    <dgm:pt modelId="{F31FFA18-862D-4FCF-821E-4993C6825452}" type="sibTrans" cxnId="{795D1249-EA7B-46E9-88D4-7C8F8EDE3AB6}">
      <dgm:prSet/>
      <dgm:spPr/>
      <dgm:t>
        <a:bodyPr/>
        <a:lstStyle/>
        <a:p>
          <a:endParaRPr lang="hr-HR"/>
        </a:p>
      </dgm:t>
    </dgm:pt>
    <dgm:pt modelId="{02C59CC5-53D4-46B6-9EE7-96344084E5D1}">
      <dgm:prSet/>
      <dgm:spPr/>
      <dgm:t>
        <a:bodyPr/>
        <a:lstStyle/>
        <a:p>
          <a:pPr algn="ctr"/>
          <a:endParaRPr lang="hr-HR" dirty="0"/>
        </a:p>
      </dgm:t>
    </dgm:pt>
    <dgm:pt modelId="{9FED6DF6-8189-4E61-A466-398FDBDD75BB}" type="parTrans" cxnId="{12188766-67D8-4CDC-B7CB-FD692E371B42}">
      <dgm:prSet/>
      <dgm:spPr/>
      <dgm:t>
        <a:bodyPr/>
        <a:lstStyle/>
        <a:p>
          <a:endParaRPr lang="hr-HR"/>
        </a:p>
      </dgm:t>
    </dgm:pt>
    <dgm:pt modelId="{24A78706-287F-481E-91B1-BB87A8B6DC16}" type="sibTrans" cxnId="{12188766-67D8-4CDC-B7CB-FD692E371B42}">
      <dgm:prSet/>
      <dgm:spPr/>
      <dgm:t>
        <a:bodyPr/>
        <a:lstStyle/>
        <a:p>
          <a:endParaRPr lang="hr-HR"/>
        </a:p>
      </dgm:t>
    </dgm:pt>
    <dgm:pt modelId="{774D5417-A677-489B-B1D0-E8BE97878A9C}" type="pres">
      <dgm:prSet presAssocID="{9987001D-94DB-4361-B322-EB88CE45D56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3B7DE2C-145B-40FF-8550-3F397A1016A1}" type="pres">
      <dgm:prSet presAssocID="{657B9C3B-D4F5-4430-B09A-07104A94E736}" presName="composite" presStyleCnt="0"/>
      <dgm:spPr/>
    </dgm:pt>
    <dgm:pt modelId="{11D6AECF-1F08-4C71-9500-8A79B4C5C2F2}" type="pres">
      <dgm:prSet presAssocID="{657B9C3B-D4F5-4430-B09A-07104A94E736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93661C6-6EDC-477C-B210-3DE35689506B}" type="pres">
      <dgm:prSet presAssocID="{657B9C3B-D4F5-4430-B09A-07104A94E736}" presName="parSh" presStyleLbl="node1" presStyleIdx="0" presStyleCnt="2"/>
      <dgm:spPr/>
      <dgm:t>
        <a:bodyPr/>
        <a:lstStyle/>
        <a:p>
          <a:endParaRPr lang="hr-HR"/>
        </a:p>
      </dgm:t>
    </dgm:pt>
    <dgm:pt modelId="{B9C31B81-F78E-4F54-B3E2-59E363A180CE}" type="pres">
      <dgm:prSet presAssocID="{657B9C3B-D4F5-4430-B09A-07104A94E736}" presName="desTx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35DC24A-C584-4B43-8085-CDC473D74C8A}" type="pres">
      <dgm:prSet presAssocID="{8AAFBA7F-9606-4C0D-9553-16468E19177B}" presName="sibTrans" presStyleLbl="sibTrans2D1" presStyleIdx="0" presStyleCnt="1"/>
      <dgm:spPr/>
      <dgm:t>
        <a:bodyPr/>
        <a:lstStyle/>
        <a:p>
          <a:endParaRPr lang="hr-HR"/>
        </a:p>
      </dgm:t>
    </dgm:pt>
    <dgm:pt modelId="{88BC969A-5C27-4EFB-AB4A-DC529119DE41}" type="pres">
      <dgm:prSet presAssocID="{8AAFBA7F-9606-4C0D-9553-16468E19177B}" presName="connTx" presStyleLbl="sibTrans2D1" presStyleIdx="0" presStyleCnt="1"/>
      <dgm:spPr/>
      <dgm:t>
        <a:bodyPr/>
        <a:lstStyle/>
        <a:p>
          <a:endParaRPr lang="hr-HR"/>
        </a:p>
      </dgm:t>
    </dgm:pt>
    <dgm:pt modelId="{E0FF8638-3B0D-4BE7-981C-2F0CF4052C4E}" type="pres">
      <dgm:prSet presAssocID="{885573D8-4E38-4007-836F-D05520CA8C90}" presName="composite" presStyleCnt="0"/>
      <dgm:spPr/>
    </dgm:pt>
    <dgm:pt modelId="{C9B15156-AD9B-41DB-A410-9A48432A6414}" type="pres">
      <dgm:prSet presAssocID="{885573D8-4E38-4007-836F-D05520CA8C90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B90A29E-4F6D-407A-B98C-80B432A146B7}" type="pres">
      <dgm:prSet presAssocID="{885573D8-4E38-4007-836F-D05520CA8C90}" presName="parSh" presStyleLbl="node1" presStyleIdx="1" presStyleCnt="2"/>
      <dgm:spPr/>
      <dgm:t>
        <a:bodyPr/>
        <a:lstStyle/>
        <a:p>
          <a:endParaRPr lang="hr-HR"/>
        </a:p>
      </dgm:t>
    </dgm:pt>
    <dgm:pt modelId="{6420F4B8-F5AC-4831-B317-A6F58B46B2CE}" type="pres">
      <dgm:prSet presAssocID="{885573D8-4E38-4007-836F-D05520CA8C90}" presName="desTx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CE11CA7-9A4A-499D-ABB3-007066364823}" srcId="{885573D8-4E38-4007-836F-D05520CA8C90}" destId="{47F833C9-1C52-463F-AC2E-24855DBDB567}" srcOrd="0" destOrd="0" parTransId="{99A3BF0B-BE48-448F-8BBB-13527C92007C}" sibTransId="{D96D3AB0-FDE1-4082-8272-2A9685859F16}"/>
    <dgm:cxn modelId="{12188766-67D8-4CDC-B7CB-FD692E371B42}" srcId="{657B9C3B-D4F5-4430-B09A-07104A94E736}" destId="{02C59CC5-53D4-46B6-9EE7-96344084E5D1}" srcOrd="1" destOrd="0" parTransId="{9FED6DF6-8189-4E61-A466-398FDBDD75BB}" sibTransId="{24A78706-287F-481E-91B1-BB87A8B6DC16}"/>
    <dgm:cxn modelId="{795D1249-EA7B-46E9-88D4-7C8F8EDE3AB6}" srcId="{657B9C3B-D4F5-4430-B09A-07104A94E736}" destId="{AD0BB6ED-E7BC-434C-B2D7-F10AC099EF91}" srcOrd="0" destOrd="0" parTransId="{EE402F70-6E33-4199-B673-74CC73624813}" sibTransId="{F31FFA18-862D-4FCF-821E-4993C6825452}"/>
    <dgm:cxn modelId="{4E9289DB-8B59-49E4-8BF4-E6017FFF2227}" type="presOf" srcId="{9987001D-94DB-4361-B322-EB88CE45D568}" destId="{774D5417-A677-489B-B1D0-E8BE97878A9C}" srcOrd="0" destOrd="0" presId="urn:microsoft.com/office/officeart/2005/8/layout/process3"/>
    <dgm:cxn modelId="{4D0992BC-3A00-4A7D-BEB0-6B10091AE653}" type="presOf" srcId="{A32EBCB0-466B-4B7B-8BB9-34CA0EF87F50}" destId="{B9C31B81-F78E-4F54-B3E2-59E363A180CE}" srcOrd="0" destOrd="2" presId="urn:microsoft.com/office/officeart/2005/8/layout/process3"/>
    <dgm:cxn modelId="{08E9396C-1D96-419E-B76D-4D4866C3BBA3}" srcId="{9987001D-94DB-4361-B322-EB88CE45D568}" destId="{885573D8-4E38-4007-836F-D05520CA8C90}" srcOrd="1" destOrd="0" parTransId="{5F01B5F9-0479-4B23-9F8B-6EFC11A52E1A}" sibTransId="{D972A259-0501-4722-8931-FD240F3F955D}"/>
    <dgm:cxn modelId="{1453917B-D1E7-4AD6-97AB-51EE22F20396}" type="presOf" srcId="{657B9C3B-D4F5-4430-B09A-07104A94E736}" destId="{11D6AECF-1F08-4C71-9500-8A79B4C5C2F2}" srcOrd="0" destOrd="0" presId="urn:microsoft.com/office/officeart/2005/8/layout/process3"/>
    <dgm:cxn modelId="{F0B66E3C-F70E-46D0-9C01-CF56E56DAC68}" srcId="{9987001D-94DB-4361-B322-EB88CE45D568}" destId="{657B9C3B-D4F5-4430-B09A-07104A94E736}" srcOrd="0" destOrd="0" parTransId="{75B7E369-A9FC-451A-AE49-E3392AF119A8}" sibTransId="{8AAFBA7F-9606-4C0D-9553-16468E19177B}"/>
    <dgm:cxn modelId="{5A7EB0C8-57B5-447C-86B4-291DA6DDA79D}" type="presOf" srcId="{02C59CC5-53D4-46B6-9EE7-96344084E5D1}" destId="{B9C31B81-F78E-4F54-B3E2-59E363A180CE}" srcOrd="0" destOrd="1" presId="urn:microsoft.com/office/officeart/2005/8/layout/process3"/>
    <dgm:cxn modelId="{A7D69C35-085A-42EA-AACB-B5B8D188E63D}" type="presOf" srcId="{47F833C9-1C52-463F-AC2E-24855DBDB567}" destId="{6420F4B8-F5AC-4831-B317-A6F58B46B2CE}" srcOrd="0" destOrd="0" presId="urn:microsoft.com/office/officeart/2005/8/layout/process3"/>
    <dgm:cxn modelId="{3A7C21EF-0E2A-4632-8671-C4C2DD147BE0}" type="presOf" srcId="{8AAFBA7F-9606-4C0D-9553-16468E19177B}" destId="{88BC969A-5C27-4EFB-AB4A-DC529119DE41}" srcOrd="1" destOrd="0" presId="urn:microsoft.com/office/officeart/2005/8/layout/process3"/>
    <dgm:cxn modelId="{0049A469-6374-4B3D-9C74-E62E9052AA63}" type="presOf" srcId="{885573D8-4E38-4007-836F-D05520CA8C90}" destId="{4B90A29E-4F6D-407A-B98C-80B432A146B7}" srcOrd="1" destOrd="0" presId="urn:microsoft.com/office/officeart/2005/8/layout/process3"/>
    <dgm:cxn modelId="{69F03B78-6177-43DF-8AF9-4795CEA47B23}" type="presOf" srcId="{885573D8-4E38-4007-836F-D05520CA8C90}" destId="{C9B15156-AD9B-41DB-A410-9A48432A6414}" srcOrd="0" destOrd="0" presId="urn:microsoft.com/office/officeart/2005/8/layout/process3"/>
    <dgm:cxn modelId="{625C90BF-27D2-405D-AAEB-9F5DC11BC011}" type="presOf" srcId="{657B9C3B-D4F5-4430-B09A-07104A94E736}" destId="{793661C6-6EDC-477C-B210-3DE35689506B}" srcOrd="1" destOrd="0" presId="urn:microsoft.com/office/officeart/2005/8/layout/process3"/>
    <dgm:cxn modelId="{E2931CB8-05E6-46CB-B697-CC53DA59E8C1}" type="presOf" srcId="{8AAFBA7F-9606-4C0D-9553-16468E19177B}" destId="{E35DC24A-C584-4B43-8085-CDC473D74C8A}" srcOrd="0" destOrd="0" presId="urn:microsoft.com/office/officeart/2005/8/layout/process3"/>
    <dgm:cxn modelId="{78C28F0C-1397-43E6-9080-9295B8214D80}" type="presOf" srcId="{AD0BB6ED-E7BC-434C-B2D7-F10AC099EF91}" destId="{B9C31B81-F78E-4F54-B3E2-59E363A180CE}" srcOrd="0" destOrd="0" presId="urn:microsoft.com/office/officeart/2005/8/layout/process3"/>
    <dgm:cxn modelId="{339AA643-D2EF-4BF9-8329-F1D5066E01CF}" srcId="{657B9C3B-D4F5-4430-B09A-07104A94E736}" destId="{A32EBCB0-466B-4B7B-8BB9-34CA0EF87F50}" srcOrd="2" destOrd="0" parTransId="{9ADE3879-719A-4F41-8EBA-81E1F41B6F5E}" sibTransId="{4297F23E-3CBF-469B-8276-74BA0F417268}"/>
    <dgm:cxn modelId="{ED99D6F0-E256-473F-B9D4-ACE2A2CFEC02}" type="presParOf" srcId="{774D5417-A677-489B-B1D0-E8BE97878A9C}" destId="{43B7DE2C-145B-40FF-8550-3F397A1016A1}" srcOrd="0" destOrd="0" presId="urn:microsoft.com/office/officeart/2005/8/layout/process3"/>
    <dgm:cxn modelId="{B441C75E-DF26-465D-80F6-49FA5F96F49B}" type="presParOf" srcId="{43B7DE2C-145B-40FF-8550-3F397A1016A1}" destId="{11D6AECF-1F08-4C71-9500-8A79B4C5C2F2}" srcOrd="0" destOrd="0" presId="urn:microsoft.com/office/officeart/2005/8/layout/process3"/>
    <dgm:cxn modelId="{2812C03A-0DD2-4787-8806-221BB92B2C70}" type="presParOf" srcId="{43B7DE2C-145B-40FF-8550-3F397A1016A1}" destId="{793661C6-6EDC-477C-B210-3DE35689506B}" srcOrd="1" destOrd="0" presId="urn:microsoft.com/office/officeart/2005/8/layout/process3"/>
    <dgm:cxn modelId="{1B15A40C-DFE3-410B-AFD5-5FCAE8688988}" type="presParOf" srcId="{43B7DE2C-145B-40FF-8550-3F397A1016A1}" destId="{B9C31B81-F78E-4F54-B3E2-59E363A180CE}" srcOrd="2" destOrd="0" presId="urn:microsoft.com/office/officeart/2005/8/layout/process3"/>
    <dgm:cxn modelId="{83B68F6F-2564-44C0-AE5F-AF7E0F9F6699}" type="presParOf" srcId="{774D5417-A677-489B-B1D0-E8BE97878A9C}" destId="{E35DC24A-C584-4B43-8085-CDC473D74C8A}" srcOrd="1" destOrd="0" presId="urn:microsoft.com/office/officeart/2005/8/layout/process3"/>
    <dgm:cxn modelId="{55381F12-4543-4ABA-9A07-A19D97369423}" type="presParOf" srcId="{E35DC24A-C584-4B43-8085-CDC473D74C8A}" destId="{88BC969A-5C27-4EFB-AB4A-DC529119DE41}" srcOrd="0" destOrd="0" presId="urn:microsoft.com/office/officeart/2005/8/layout/process3"/>
    <dgm:cxn modelId="{1AE6ADF9-4FDF-4D17-A341-E0A4216D86E2}" type="presParOf" srcId="{774D5417-A677-489B-B1D0-E8BE97878A9C}" destId="{E0FF8638-3B0D-4BE7-981C-2F0CF4052C4E}" srcOrd="2" destOrd="0" presId="urn:microsoft.com/office/officeart/2005/8/layout/process3"/>
    <dgm:cxn modelId="{979DB87B-7D23-456E-A2D4-56892E335B38}" type="presParOf" srcId="{E0FF8638-3B0D-4BE7-981C-2F0CF4052C4E}" destId="{C9B15156-AD9B-41DB-A410-9A48432A6414}" srcOrd="0" destOrd="0" presId="urn:microsoft.com/office/officeart/2005/8/layout/process3"/>
    <dgm:cxn modelId="{CF0B3A1C-4FC1-4B28-9065-5D7B958D4B93}" type="presParOf" srcId="{E0FF8638-3B0D-4BE7-981C-2F0CF4052C4E}" destId="{4B90A29E-4F6D-407A-B98C-80B432A146B7}" srcOrd="1" destOrd="0" presId="urn:microsoft.com/office/officeart/2005/8/layout/process3"/>
    <dgm:cxn modelId="{8E00B585-A0F8-484B-83E2-4F6A6DBDD4E3}" type="presParOf" srcId="{E0FF8638-3B0D-4BE7-981C-2F0CF4052C4E}" destId="{6420F4B8-F5AC-4831-B317-A6F58B46B2C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C47605-F8CD-4014-AE60-8ADAA513405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F86B8F1-7BB9-498D-978D-1AF720E3C8CB}">
      <dgm:prSet/>
      <dgm:spPr/>
      <dgm:t>
        <a:bodyPr/>
        <a:lstStyle/>
        <a:p>
          <a:pPr rtl="0"/>
          <a:r>
            <a:rPr lang="vi-VN" dirty="0" smtClean="0"/>
            <a:t>Dopušteno j</a:t>
          </a:r>
          <a:r>
            <a:rPr lang="hr-HR" dirty="0" smtClean="0"/>
            <a:t>e</a:t>
          </a:r>
        </a:p>
        <a:p>
          <a:pPr rtl="0"/>
          <a:r>
            <a:rPr lang="vi-VN" dirty="0" smtClean="0"/>
            <a:t> u opsegu potrebnom za izvješćivanje javnosti o tekućim događajima</a:t>
          </a:r>
          <a:endParaRPr lang="hr-HR" dirty="0" smtClean="0"/>
        </a:p>
        <a:p>
          <a:pPr rtl="0"/>
          <a:r>
            <a:rPr lang="vi-VN" dirty="0" smtClean="0"/>
            <a:t> putem tiska, radija ili televizije </a:t>
          </a:r>
          <a:endParaRPr lang="hr-HR" dirty="0" smtClean="0"/>
        </a:p>
        <a:p>
          <a:pPr rtl="0"/>
          <a:r>
            <a:rPr lang="vi-VN" dirty="0" smtClean="0"/>
            <a:t>REPRODUCIRANJE DISTRIBUIRANJE  PRIOPĆAVANJE JAVNOSTI</a:t>
          </a:r>
          <a:endParaRPr lang="hr-HR" dirty="0"/>
        </a:p>
      </dgm:t>
    </dgm:pt>
    <dgm:pt modelId="{009D5334-2C26-45A9-9A40-8075302AA599}" type="parTrans" cxnId="{28F760E9-9E86-4B85-9823-0720835FE50C}">
      <dgm:prSet/>
      <dgm:spPr/>
      <dgm:t>
        <a:bodyPr/>
        <a:lstStyle/>
        <a:p>
          <a:endParaRPr lang="hr-HR"/>
        </a:p>
      </dgm:t>
    </dgm:pt>
    <dgm:pt modelId="{E06669F9-C1D7-4461-AA12-6B40B7D7EA35}" type="sibTrans" cxnId="{28F760E9-9E86-4B85-9823-0720835FE50C}">
      <dgm:prSet/>
      <dgm:spPr/>
      <dgm:t>
        <a:bodyPr/>
        <a:lstStyle/>
        <a:p>
          <a:endParaRPr lang="hr-HR"/>
        </a:p>
      </dgm:t>
    </dgm:pt>
    <dgm:pt modelId="{DC2C25D3-4880-4159-915E-E542A388E596}">
      <dgm:prSet/>
      <dgm:spPr/>
      <dgm:t>
        <a:bodyPr/>
        <a:lstStyle/>
        <a:p>
          <a:pPr rtl="0"/>
          <a:r>
            <a:rPr lang="hr-HR" dirty="0" smtClean="0"/>
            <a:t> 	</a:t>
          </a:r>
          <a:r>
            <a:rPr lang="vi-VN" dirty="0" smtClean="0"/>
            <a:t>autorskih djela koja se pojavljuju kao sastavni dio tekućeg događaja o kojem se javnost izvješćuje, pod uvjetom da se autorsko djelo koristi u opsegu koji odgovara svrsi i načinu izvješćivanja o tekućem događaju,</a:t>
          </a:r>
          <a:endParaRPr lang="hr-HR" dirty="0"/>
        </a:p>
      </dgm:t>
    </dgm:pt>
    <dgm:pt modelId="{E0603045-0838-4ECC-8593-0D472EEAC07E}" type="parTrans" cxnId="{AF1644E6-4FD3-4170-9591-98AEFD332F1A}">
      <dgm:prSet/>
      <dgm:spPr/>
      <dgm:t>
        <a:bodyPr/>
        <a:lstStyle/>
        <a:p>
          <a:endParaRPr lang="hr-HR"/>
        </a:p>
      </dgm:t>
    </dgm:pt>
    <dgm:pt modelId="{E4716364-9453-46E2-B884-BD0BADC811A5}" type="sibTrans" cxnId="{AF1644E6-4FD3-4170-9591-98AEFD332F1A}">
      <dgm:prSet/>
      <dgm:spPr/>
      <dgm:t>
        <a:bodyPr/>
        <a:lstStyle/>
        <a:p>
          <a:endParaRPr lang="hr-HR"/>
        </a:p>
      </dgm:t>
    </dgm:pt>
    <dgm:pt modelId="{10936D0C-6FD4-4656-AB48-CDCCAB525D92}">
      <dgm:prSet/>
      <dgm:spPr/>
      <dgm:t>
        <a:bodyPr/>
        <a:lstStyle/>
        <a:p>
          <a:pPr rtl="0"/>
          <a:r>
            <a:rPr lang="hr-HR" dirty="0" smtClean="0"/>
            <a:t> 	</a:t>
          </a:r>
          <a:r>
            <a:rPr lang="vi-VN" dirty="0" smtClean="0"/>
            <a:t>novinskih članaka i fotografija o tekućim političkim, gospodarskim ili vjerskim pitanjima, koji su objavljeni u drugim sredstvima javnog priopćavanja, pod uvjetom da autor to nije izričito zabranio i da se autorsko djelo koristi u opsegu koji odgovara svrsi i načinu izvješćivanja,</a:t>
          </a:r>
          <a:endParaRPr lang="hr-HR" dirty="0"/>
        </a:p>
      </dgm:t>
    </dgm:pt>
    <dgm:pt modelId="{39B4C2EC-8AFD-4017-95AB-C968C15F459A}" type="parTrans" cxnId="{2F8BC7FD-11C2-41E9-B927-7B894F47D572}">
      <dgm:prSet/>
      <dgm:spPr/>
      <dgm:t>
        <a:bodyPr/>
        <a:lstStyle/>
        <a:p>
          <a:endParaRPr lang="hr-HR"/>
        </a:p>
      </dgm:t>
    </dgm:pt>
    <dgm:pt modelId="{6CDD4D0A-957E-4FFD-B1D8-4D3773136E07}" type="sibTrans" cxnId="{2F8BC7FD-11C2-41E9-B927-7B894F47D572}">
      <dgm:prSet/>
      <dgm:spPr/>
      <dgm:t>
        <a:bodyPr/>
        <a:lstStyle/>
        <a:p>
          <a:endParaRPr lang="hr-HR"/>
        </a:p>
      </dgm:t>
    </dgm:pt>
    <dgm:pt modelId="{3E015CA0-2CA4-4242-B9FC-A0D15A38894B}">
      <dgm:prSet/>
      <dgm:spPr/>
      <dgm:t>
        <a:bodyPr/>
        <a:lstStyle/>
        <a:p>
          <a:pPr rtl="0"/>
          <a:r>
            <a:rPr lang="hr-HR" dirty="0" smtClean="0"/>
            <a:t> 	</a:t>
          </a:r>
          <a:r>
            <a:rPr lang="vi-VN" dirty="0" smtClean="0"/>
            <a:t>javnih političkih, vjerskih i drugih govora održanih u tijelima državne ili lokalne vlasti, vjerskim ustanovama ili prilikom državnih ili vjerskih svečanosti te izvadaka iz javnih predavanja</a:t>
          </a:r>
          <a:endParaRPr lang="hr-HR" dirty="0"/>
        </a:p>
      </dgm:t>
    </dgm:pt>
    <dgm:pt modelId="{F881BA6C-7DE1-426E-8456-1B0F2B834F67}" type="parTrans" cxnId="{536A74CA-5F9C-4894-B8FF-236E65A55357}">
      <dgm:prSet/>
      <dgm:spPr/>
      <dgm:t>
        <a:bodyPr/>
        <a:lstStyle/>
        <a:p>
          <a:endParaRPr lang="hr-HR"/>
        </a:p>
      </dgm:t>
    </dgm:pt>
    <dgm:pt modelId="{FE4079C0-61D1-46E0-9575-7B924DD7A2F4}" type="sibTrans" cxnId="{536A74CA-5F9C-4894-B8FF-236E65A55357}">
      <dgm:prSet/>
      <dgm:spPr/>
      <dgm:t>
        <a:bodyPr/>
        <a:lstStyle/>
        <a:p>
          <a:endParaRPr lang="hr-HR"/>
        </a:p>
      </dgm:t>
    </dgm:pt>
    <dgm:pt modelId="{FC958DA3-218C-4335-B6FB-D334DDF3FEE3}">
      <dgm:prSet/>
      <dgm:spPr/>
      <dgm:t>
        <a:bodyPr/>
        <a:lstStyle/>
        <a:p>
          <a:pPr rtl="0"/>
          <a:endParaRPr lang="hr-HR" dirty="0"/>
        </a:p>
      </dgm:t>
    </dgm:pt>
    <dgm:pt modelId="{AE7E7567-D255-4E6E-9B4E-7489EACDEF30}" type="parTrans" cxnId="{FF915C7C-CEF8-4D76-B9B4-23EE20DA0861}">
      <dgm:prSet/>
      <dgm:spPr/>
      <dgm:t>
        <a:bodyPr/>
        <a:lstStyle/>
        <a:p>
          <a:endParaRPr lang="hr-HR"/>
        </a:p>
      </dgm:t>
    </dgm:pt>
    <dgm:pt modelId="{E5ADF09E-A775-43B6-B358-2905115F7815}" type="sibTrans" cxnId="{FF915C7C-CEF8-4D76-B9B4-23EE20DA0861}">
      <dgm:prSet/>
      <dgm:spPr/>
      <dgm:t>
        <a:bodyPr/>
        <a:lstStyle/>
        <a:p>
          <a:endParaRPr lang="hr-HR"/>
        </a:p>
      </dgm:t>
    </dgm:pt>
    <dgm:pt modelId="{5CF6B74D-B92F-4C7A-A5AE-D4EB7073E581}">
      <dgm:prSet/>
      <dgm:spPr/>
      <dgm:t>
        <a:bodyPr/>
        <a:lstStyle/>
        <a:p>
          <a:pPr rtl="0"/>
          <a:endParaRPr lang="hr-HR" dirty="0"/>
        </a:p>
      </dgm:t>
    </dgm:pt>
    <dgm:pt modelId="{E28AC4E9-ACAA-43FA-8694-60ACB6FE2081}" type="parTrans" cxnId="{B402D496-3CF6-4115-BC00-C370D5596FCD}">
      <dgm:prSet/>
      <dgm:spPr/>
      <dgm:t>
        <a:bodyPr/>
        <a:lstStyle/>
        <a:p>
          <a:endParaRPr lang="hr-HR"/>
        </a:p>
      </dgm:t>
    </dgm:pt>
    <dgm:pt modelId="{2204191F-BF14-467B-B4C9-619A9D03F523}" type="sibTrans" cxnId="{B402D496-3CF6-4115-BC00-C370D5596FCD}">
      <dgm:prSet/>
      <dgm:spPr/>
      <dgm:t>
        <a:bodyPr/>
        <a:lstStyle/>
        <a:p>
          <a:endParaRPr lang="hr-HR"/>
        </a:p>
      </dgm:t>
    </dgm:pt>
    <dgm:pt modelId="{E41FE126-9526-4C6A-B0D4-BD8AD12C66D7}">
      <dgm:prSet/>
      <dgm:spPr/>
      <dgm:t>
        <a:bodyPr/>
        <a:lstStyle/>
        <a:p>
          <a:pPr rtl="0"/>
          <a:r>
            <a:rPr lang="hr-HR" b="1" dirty="0" smtClean="0">
              <a:solidFill>
                <a:schemeClr val="accent1">
                  <a:lumMod val="50000"/>
                </a:schemeClr>
              </a:solidFill>
            </a:rPr>
            <a:t>U </a:t>
          </a:r>
          <a:r>
            <a:rPr lang="vi-VN" b="1" dirty="0" smtClean="0">
              <a:solidFill>
                <a:schemeClr val="accent1">
                  <a:lumMod val="50000"/>
                </a:schemeClr>
              </a:solidFill>
            </a:rPr>
            <a:t>SVIM SLUČAJEVIMA POTREBNO JE NAVESTI IZVOR I AUTORSTVO DJELA</a:t>
          </a:r>
          <a:endParaRPr lang="hr-HR" b="1" dirty="0">
            <a:solidFill>
              <a:schemeClr val="accent1">
                <a:lumMod val="50000"/>
              </a:schemeClr>
            </a:solidFill>
          </a:endParaRPr>
        </a:p>
      </dgm:t>
    </dgm:pt>
    <dgm:pt modelId="{D81DCCC5-3D4D-4B5E-9B25-06FD7D20031B}" type="parTrans" cxnId="{54B0D1D3-51D0-4742-8CCD-CD6E69212573}">
      <dgm:prSet/>
      <dgm:spPr/>
      <dgm:t>
        <a:bodyPr/>
        <a:lstStyle/>
        <a:p>
          <a:endParaRPr lang="hr-HR"/>
        </a:p>
      </dgm:t>
    </dgm:pt>
    <dgm:pt modelId="{91377E40-1A10-4F12-8C05-C5FBA831E5AB}" type="sibTrans" cxnId="{54B0D1D3-51D0-4742-8CCD-CD6E69212573}">
      <dgm:prSet/>
      <dgm:spPr/>
      <dgm:t>
        <a:bodyPr/>
        <a:lstStyle/>
        <a:p>
          <a:endParaRPr lang="hr-HR"/>
        </a:p>
      </dgm:t>
    </dgm:pt>
    <dgm:pt modelId="{4DDB0A2B-058E-4C23-8989-0ABE22120780}">
      <dgm:prSet/>
      <dgm:spPr/>
      <dgm:t>
        <a:bodyPr/>
        <a:lstStyle/>
        <a:p>
          <a:pPr rtl="0"/>
          <a:endParaRPr lang="hr-HR" dirty="0"/>
        </a:p>
      </dgm:t>
    </dgm:pt>
    <dgm:pt modelId="{7C2BA8C6-0A6A-475B-8C70-99DD34A51914}" type="parTrans" cxnId="{91C6821C-18D8-412C-9671-F2101D1EF348}">
      <dgm:prSet/>
      <dgm:spPr/>
      <dgm:t>
        <a:bodyPr/>
        <a:lstStyle/>
        <a:p>
          <a:endParaRPr lang="hr-HR"/>
        </a:p>
      </dgm:t>
    </dgm:pt>
    <dgm:pt modelId="{EBD60552-F8C3-4E0C-A0C7-C35D8CD8C68E}" type="sibTrans" cxnId="{91C6821C-18D8-412C-9671-F2101D1EF348}">
      <dgm:prSet/>
      <dgm:spPr/>
      <dgm:t>
        <a:bodyPr/>
        <a:lstStyle/>
        <a:p>
          <a:endParaRPr lang="hr-HR"/>
        </a:p>
      </dgm:t>
    </dgm:pt>
    <dgm:pt modelId="{44E6677D-B5F2-4366-8714-2B4FE7DB5644}" type="pres">
      <dgm:prSet presAssocID="{33C47605-F8CD-4014-AE60-8ADAA51340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0249DC1-0234-4F43-96D7-B9BF859FB4D5}" type="pres">
      <dgm:prSet presAssocID="{8F86B8F1-7BB9-498D-978D-1AF720E3C8CB}" presName="linNode" presStyleCnt="0"/>
      <dgm:spPr/>
    </dgm:pt>
    <dgm:pt modelId="{E3BE1DBB-5B6A-464E-A526-80D11BC0621D}" type="pres">
      <dgm:prSet presAssocID="{8F86B8F1-7BB9-498D-978D-1AF720E3C8CB}" presName="parentText" presStyleLbl="node1" presStyleIdx="0" presStyleCnt="1" custScaleY="9029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F375C41-CD59-4FCD-8891-CD3DBA31962F}" type="pres">
      <dgm:prSet presAssocID="{8F86B8F1-7BB9-498D-978D-1AF720E3C8CB}" presName="descendantText" presStyleLbl="alignAccFollowNode1" presStyleIdx="0" presStyleCnt="1" custScaleY="1088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8F760E9-9E86-4B85-9823-0720835FE50C}" srcId="{33C47605-F8CD-4014-AE60-8ADAA5134051}" destId="{8F86B8F1-7BB9-498D-978D-1AF720E3C8CB}" srcOrd="0" destOrd="0" parTransId="{009D5334-2C26-45A9-9A40-8075302AA599}" sibTransId="{E06669F9-C1D7-4461-AA12-6B40B7D7EA35}"/>
    <dgm:cxn modelId="{ECC14FF7-7852-4344-9527-7DFCC2608ABF}" type="presOf" srcId="{10936D0C-6FD4-4656-AB48-CDCCAB525D92}" destId="{CF375C41-CD59-4FCD-8891-CD3DBA31962F}" srcOrd="0" destOrd="2" presId="urn:microsoft.com/office/officeart/2005/8/layout/vList5"/>
    <dgm:cxn modelId="{73485112-61FE-48CA-A999-81138C67B2EB}" type="presOf" srcId="{DC2C25D3-4880-4159-915E-E542A388E596}" destId="{CF375C41-CD59-4FCD-8891-CD3DBA31962F}" srcOrd="0" destOrd="0" presId="urn:microsoft.com/office/officeart/2005/8/layout/vList5"/>
    <dgm:cxn modelId="{7CC648B6-EF35-4822-8F7D-CD0E6C71D7D2}" type="presOf" srcId="{3E015CA0-2CA4-4242-B9FC-A0D15A38894B}" destId="{CF375C41-CD59-4FCD-8891-CD3DBA31962F}" srcOrd="0" destOrd="4" presId="urn:microsoft.com/office/officeart/2005/8/layout/vList5"/>
    <dgm:cxn modelId="{A62BDDC0-97C5-4235-8A7C-2958BD26F27B}" type="presOf" srcId="{8F86B8F1-7BB9-498D-978D-1AF720E3C8CB}" destId="{E3BE1DBB-5B6A-464E-A526-80D11BC0621D}" srcOrd="0" destOrd="0" presId="urn:microsoft.com/office/officeart/2005/8/layout/vList5"/>
    <dgm:cxn modelId="{045AA355-BE1B-4E01-820B-091D3AD6CB3F}" type="presOf" srcId="{5CF6B74D-B92F-4C7A-A5AE-D4EB7073E581}" destId="{CF375C41-CD59-4FCD-8891-CD3DBA31962F}" srcOrd="0" destOrd="3" presId="urn:microsoft.com/office/officeart/2005/8/layout/vList5"/>
    <dgm:cxn modelId="{809D1507-0EDB-4EA4-A1A1-BCFD915ED322}" type="presOf" srcId="{4DDB0A2B-058E-4C23-8989-0ABE22120780}" destId="{CF375C41-CD59-4FCD-8891-CD3DBA31962F}" srcOrd="0" destOrd="5" presId="urn:microsoft.com/office/officeart/2005/8/layout/vList5"/>
    <dgm:cxn modelId="{91C6821C-18D8-412C-9671-F2101D1EF348}" srcId="{8F86B8F1-7BB9-498D-978D-1AF720E3C8CB}" destId="{4DDB0A2B-058E-4C23-8989-0ABE22120780}" srcOrd="5" destOrd="0" parTransId="{7C2BA8C6-0A6A-475B-8C70-99DD34A51914}" sibTransId="{EBD60552-F8C3-4E0C-A0C7-C35D8CD8C68E}"/>
    <dgm:cxn modelId="{DB889482-8D21-4CE0-9A9B-15843804D3CA}" type="presOf" srcId="{E41FE126-9526-4C6A-B0D4-BD8AD12C66D7}" destId="{CF375C41-CD59-4FCD-8891-CD3DBA31962F}" srcOrd="0" destOrd="6" presId="urn:microsoft.com/office/officeart/2005/8/layout/vList5"/>
    <dgm:cxn modelId="{FF915C7C-CEF8-4D76-B9B4-23EE20DA0861}" srcId="{8F86B8F1-7BB9-498D-978D-1AF720E3C8CB}" destId="{FC958DA3-218C-4335-B6FB-D334DDF3FEE3}" srcOrd="1" destOrd="0" parTransId="{AE7E7567-D255-4E6E-9B4E-7489EACDEF30}" sibTransId="{E5ADF09E-A775-43B6-B358-2905115F7815}"/>
    <dgm:cxn modelId="{B402D496-3CF6-4115-BC00-C370D5596FCD}" srcId="{8F86B8F1-7BB9-498D-978D-1AF720E3C8CB}" destId="{5CF6B74D-B92F-4C7A-A5AE-D4EB7073E581}" srcOrd="3" destOrd="0" parTransId="{E28AC4E9-ACAA-43FA-8694-60ACB6FE2081}" sibTransId="{2204191F-BF14-467B-B4C9-619A9D03F523}"/>
    <dgm:cxn modelId="{CBC657A9-5D1E-481E-8091-135C54A4D045}" type="presOf" srcId="{33C47605-F8CD-4014-AE60-8ADAA5134051}" destId="{44E6677D-B5F2-4366-8714-2B4FE7DB5644}" srcOrd="0" destOrd="0" presId="urn:microsoft.com/office/officeart/2005/8/layout/vList5"/>
    <dgm:cxn modelId="{536A74CA-5F9C-4894-B8FF-236E65A55357}" srcId="{8F86B8F1-7BB9-498D-978D-1AF720E3C8CB}" destId="{3E015CA0-2CA4-4242-B9FC-A0D15A38894B}" srcOrd="4" destOrd="0" parTransId="{F881BA6C-7DE1-426E-8456-1B0F2B834F67}" sibTransId="{FE4079C0-61D1-46E0-9575-7B924DD7A2F4}"/>
    <dgm:cxn modelId="{2F8BC7FD-11C2-41E9-B927-7B894F47D572}" srcId="{8F86B8F1-7BB9-498D-978D-1AF720E3C8CB}" destId="{10936D0C-6FD4-4656-AB48-CDCCAB525D92}" srcOrd="2" destOrd="0" parTransId="{39B4C2EC-8AFD-4017-95AB-C968C15F459A}" sibTransId="{6CDD4D0A-957E-4FFD-B1D8-4D3773136E07}"/>
    <dgm:cxn modelId="{AF1644E6-4FD3-4170-9591-98AEFD332F1A}" srcId="{8F86B8F1-7BB9-498D-978D-1AF720E3C8CB}" destId="{DC2C25D3-4880-4159-915E-E542A388E596}" srcOrd="0" destOrd="0" parTransId="{E0603045-0838-4ECC-8593-0D472EEAC07E}" sibTransId="{E4716364-9453-46E2-B884-BD0BADC811A5}"/>
    <dgm:cxn modelId="{EAEB9089-5175-420D-A7B0-DBB5D671F952}" type="presOf" srcId="{FC958DA3-218C-4335-B6FB-D334DDF3FEE3}" destId="{CF375C41-CD59-4FCD-8891-CD3DBA31962F}" srcOrd="0" destOrd="1" presId="urn:microsoft.com/office/officeart/2005/8/layout/vList5"/>
    <dgm:cxn modelId="{54B0D1D3-51D0-4742-8CCD-CD6E69212573}" srcId="{8F86B8F1-7BB9-498D-978D-1AF720E3C8CB}" destId="{E41FE126-9526-4C6A-B0D4-BD8AD12C66D7}" srcOrd="6" destOrd="0" parTransId="{D81DCCC5-3D4D-4B5E-9B25-06FD7D20031B}" sibTransId="{91377E40-1A10-4F12-8C05-C5FBA831E5AB}"/>
    <dgm:cxn modelId="{84F45FAF-D8C1-4EA1-B789-F235ECE02C00}" type="presParOf" srcId="{44E6677D-B5F2-4366-8714-2B4FE7DB5644}" destId="{B0249DC1-0234-4F43-96D7-B9BF859FB4D5}" srcOrd="0" destOrd="0" presId="urn:microsoft.com/office/officeart/2005/8/layout/vList5"/>
    <dgm:cxn modelId="{A8280E3A-36DD-434A-A48E-499D60E04BE6}" type="presParOf" srcId="{B0249DC1-0234-4F43-96D7-B9BF859FB4D5}" destId="{E3BE1DBB-5B6A-464E-A526-80D11BC0621D}" srcOrd="0" destOrd="0" presId="urn:microsoft.com/office/officeart/2005/8/layout/vList5"/>
    <dgm:cxn modelId="{785D808E-60DB-4535-B9BF-7DE8490ED112}" type="presParOf" srcId="{B0249DC1-0234-4F43-96D7-B9BF859FB4D5}" destId="{CF375C41-CD59-4FCD-8891-CD3DBA31962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680D606-2097-4A55-9B77-4A64496F73C1}" type="doc">
      <dgm:prSet loTypeId="urn:microsoft.com/office/officeart/2009/3/layout/StepUpProcess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1524784-6B44-49DC-A53E-961EB923A006}">
      <dgm:prSet custT="1"/>
      <dgm:spPr/>
      <dgm:t>
        <a:bodyPr/>
        <a:lstStyle/>
        <a:p>
          <a:pPr rtl="0"/>
          <a:r>
            <a:rPr lang="vi-VN" sz="1200" dirty="0" smtClean="0"/>
            <a:t>DOPUŠTENO JE DOSLOVNO NAVOĐENJE ULOMAKA AUTORSKOG DJELA (CITATA) </a:t>
          </a:r>
          <a:endParaRPr lang="hr-HR" sz="1200" dirty="0" smtClean="0"/>
        </a:p>
        <a:p>
          <a:pPr rtl="0"/>
          <a:r>
            <a:rPr lang="vi-VN" sz="1200" dirty="0" smtClean="0"/>
            <a:t>KOJE JE NA ZAKONIT NAČIN POSTALO PRISTUPAČNO JAVNOSTI</a:t>
          </a:r>
          <a:endParaRPr lang="hr-HR" sz="1200" dirty="0"/>
        </a:p>
      </dgm:t>
    </dgm:pt>
    <dgm:pt modelId="{011FF1CC-0CA7-4B4B-865E-D83518B7E0EA}" type="parTrans" cxnId="{48F152A8-2AAD-478C-9058-AAEAEA95241D}">
      <dgm:prSet/>
      <dgm:spPr/>
      <dgm:t>
        <a:bodyPr/>
        <a:lstStyle/>
        <a:p>
          <a:endParaRPr lang="hr-HR"/>
        </a:p>
      </dgm:t>
    </dgm:pt>
    <dgm:pt modelId="{EF74E940-15D6-4954-A74E-4F9AF1DFD263}" type="sibTrans" cxnId="{48F152A8-2AAD-478C-9058-AAEAEA95241D}">
      <dgm:prSet/>
      <dgm:spPr/>
      <dgm:t>
        <a:bodyPr/>
        <a:lstStyle/>
        <a:p>
          <a:endParaRPr lang="hr-HR"/>
        </a:p>
      </dgm:t>
    </dgm:pt>
    <dgm:pt modelId="{66D90B9E-9022-41B4-9B1D-99F88922628E}">
      <dgm:prSet custT="1"/>
      <dgm:spPr/>
      <dgm:t>
        <a:bodyPr/>
        <a:lstStyle/>
        <a:p>
          <a:pPr rtl="0"/>
          <a:r>
            <a:rPr lang="vi-VN" sz="1200" dirty="0" smtClean="0"/>
            <a:t>RADI znanstvenog istraživanja, nastave, kritike, polemike, recenzije, osvrta</a:t>
          </a:r>
          <a:endParaRPr lang="hr-HR" sz="1200" dirty="0"/>
        </a:p>
      </dgm:t>
    </dgm:pt>
    <dgm:pt modelId="{A97FD536-CED9-4E19-9DE6-2D6A68F31794}" type="parTrans" cxnId="{72B4D287-E738-4A03-A090-2E87C61DC0E0}">
      <dgm:prSet/>
      <dgm:spPr/>
      <dgm:t>
        <a:bodyPr/>
        <a:lstStyle/>
        <a:p>
          <a:endParaRPr lang="hr-HR"/>
        </a:p>
      </dgm:t>
    </dgm:pt>
    <dgm:pt modelId="{E612299B-DF78-446F-BC03-0E00A3408205}" type="sibTrans" cxnId="{72B4D287-E738-4A03-A090-2E87C61DC0E0}">
      <dgm:prSet/>
      <dgm:spPr/>
      <dgm:t>
        <a:bodyPr/>
        <a:lstStyle/>
        <a:p>
          <a:endParaRPr lang="hr-HR"/>
        </a:p>
      </dgm:t>
    </dgm:pt>
    <dgm:pt modelId="{1691E442-D8DE-424F-88F6-DC56FC983DDD}">
      <dgm:prSet custT="1"/>
      <dgm:spPr/>
      <dgm:t>
        <a:bodyPr/>
        <a:lstStyle/>
        <a:p>
          <a:pPr rtl="0"/>
          <a:r>
            <a:rPr lang="vi-VN" sz="1200" dirty="0" smtClean="0"/>
            <a:t>U MJERI opravdanoj svrhom koja se želi postići i u skladu s dobrim običajima, </a:t>
          </a:r>
          <a:endParaRPr lang="hr-HR" sz="1200" dirty="0" smtClean="0"/>
        </a:p>
        <a:p>
          <a:pPr rtl="0"/>
          <a:r>
            <a:rPr lang="vi-VN" sz="1200" dirty="0" smtClean="0"/>
            <a:t>MORA</a:t>
          </a:r>
          <a:r>
            <a:rPr lang="hr-HR" sz="1200" dirty="0" smtClean="0"/>
            <a:t> SE</a:t>
          </a:r>
          <a:r>
            <a:rPr lang="vi-VN" sz="1200" dirty="0" smtClean="0"/>
            <a:t> NAZNAČITI IZVOR I IME AUTORA</a:t>
          </a:r>
          <a:endParaRPr lang="hr-HR" sz="1200" dirty="0"/>
        </a:p>
      </dgm:t>
    </dgm:pt>
    <dgm:pt modelId="{596B33CA-02D3-4DED-8855-4907D5AA571A}" type="parTrans" cxnId="{F8EE9EDE-8479-4091-A0E9-F538ED59E62F}">
      <dgm:prSet/>
      <dgm:spPr/>
      <dgm:t>
        <a:bodyPr/>
        <a:lstStyle/>
        <a:p>
          <a:endParaRPr lang="hr-HR"/>
        </a:p>
      </dgm:t>
    </dgm:pt>
    <dgm:pt modelId="{11DB3CEF-E109-41F4-AB36-CF6BAC81C90B}" type="sibTrans" cxnId="{F8EE9EDE-8479-4091-A0E9-F538ED59E62F}">
      <dgm:prSet/>
      <dgm:spPr/>
      <dgm:t>
        <a:bodyPr/>
        <a:lstStyle/>
        <a:p>
          <a:endParaRPr lang="hr-HR"/>
        </a:p>
      </dgm:t>
    </dgm:pt>
    <dgm:pt modelId="{0A2335BE-8AFD-4312-A7D3-1861C583DC34}" type="pres">
      <dgm:prSet presAssocID="{1680D606-2097-4A55-9B77-4A64496F73C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FE796CBC-7090-4486-9B31-3E73556F8CA0}" type="pres">
      <dgm:prSet presAssocID="{F1524784-6B44-49DC-A53E-961EB923A006}" presName="composite" presStyleCnt="0"/>
      <dgm:spPr/>
      <dgm:t>
        <a:bodyPr/>
        <a:lstStyle/>
        <a:p>
          <a:endParaRPr lang="hr-HR"/>
        </a:p>
      </dgm:t>
    </dgm:pt>
    <dgm:pt modelId="{E69345C2-3477-4B4E-B718-56BF14C9531F}" type="pres">
      <dgm:prSet presAssocID="{F1524784-6B44-49DC-A53E-961EB923A006}" presName="LShape" presStyleLbl="alignNode1" presStyleIdx="0" presStyleCnt="5"/>
      <dgm:spPr/>
      <dgm:t>
        <a:bodyPr/>
        <a:lstStyle/>
        <a:p>
          <a:endParaRPr lang="hr-HR"/>
        </a:p>
      </dgm:t>
    </dgm:pt>
    <dgm:pt modelId="{92149534-E631-4B23-BE70-699BDD7490FD}" type="pres">
      <dgm:prSet presAssocID="{F1524784-6B44-49DC-A53E-961EB923A006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778B314-6086-4C20-AC2D-9D58D9627F66}" type="pres">
      <dgm:prSet presAssocID="{F1524784-6B44-49DC-A53E-961EB923A006}" presName="Triangle" presStyleLbl="alignNode1" presStyleIdx="1" presStyleCnt="5"/>
      <dgm:spPr/>
      <dgm:t>
        <a:bodyPr/>
        <a:lstStyle/>
        <a:p>
          <a:endParaRPr lang="hr-HR"/>
        </a:p>
      </dgm:t>
    </dgm:pt>
    <dgm:pt modelId="{551E878C-0BC3-4FA7-A40A-13557ABD8335}" type="pres">
      <dgm:prSet presAssocID="{EF74E940-15D6-4954-A74E-4F9AF1DFD263}" presName="sibTrans" presStyleCnt="0"/>
      <dgm:spPr/>
      <dgm:t>
        <a:bodyPr/>
        <a:lstStyle/>
        <a:p>
          <a:endParaRPr lang="hr-HR"/>
        </a:p>
      </dgm:t>
    </dgm:pt>
    <dgm:pt modelId="{F7053F83-66B9-4C97-94B9-4DED6647060C}" type="pres">
      <dgm:prSet presAssocID="{EF74E940-15D6-4954-A74E-4F9AF1DFD263}" presName="space" presStyleCnt="0"/>
      <dgm:spPr/>
      <dgm:t>
        <a:bodyPr/>
        <a:lstStyle/>
        <a:p>
          <a:endParaRPr lang="hr-HR"/>
        </a:p>
      </dgm:t>
    </dgm:pt>
    <dgm:pt modelId="{F3EEB7AE-F711-450E-9411-7FF40E7EFC46}" type="pres">
      <dgm:prSet presAssocID="{66D90B9E-9022-41B4-9B1D-99F88922628E}" presName="composite" presStyleCnt="0"/>
      <dgm:spPr/>
      <dgm:t>
        <a:bodyPr/>
        <a:lstStyle/>
        <a:p>
          <a:endParaRPr lang="hr-HR"/>
        </a:p>
      </dgm:t>
    </dgm:pt>
    <dgm:pt modelId="{A1896AC7-E5A3-4550-9E9B-EFAAC8A8591D}" type="pres">
      <dgm:prSet presAssocID="{66D90B9E-9022-41B4-9B1D-99F88922628E}" presName="LShape" presStyleLbl="alignNode1" presStyleIdx="2" presStyleCnt="5"/>
      <dgm:spPr/>
      <dgm:t>
        <a:bodyPr/>
        <a:lstStyle/>
        <a:p>
          <a:endParaRPr lang="hr-HR"/>
        </a:p>
      </dgm:t>
    </dgm:pt>
    <dgm:pt modelId="{83F0E880-E02C-4642-B67B-2C264F7E2B90}" type="pres">
      <dgm:prSet presAssocID="{66D90B9E-9022-41B4-9B1D-99F88922628E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889AF62-1B66-46E9-A3F7-AC6816827B64}" type="pres">
      <dgm:prSet presAssocID="{66D90B9E-9022-41B4-9B1D-99F88922628E}" presName="Triangle" presStyleLbl="alignNode1" presStyleIdx="3" presStyleCnt="5"/>
      <dgm:spPr/>
      <dgm:t>
        <a:bodyPr/>
        <a:lstStyle/>
        <a:p>
          <a:endParaRPr lang="hr-HR"/>
        </a:p>
      </dgm:t>
    </dgm:pt>
    <dgm:pt modelId="{663C5E14-4FB2-4BBB-8393-8BB0C4DD6A8D}" type="pres">
      <dgm:prSet presAssocID="{E612299B-DF78-446F-BC03-0E00A3408205}" presName="sibTrans" presStyleCnt="0"/>
      <dgm:spPr/>
      <dgm:t>
        <a:bodyPr/>
        <a:lstStyle/>
        <a:p>
          <a:endParaRPr lang="hr-HR"/>
        </a:p>
      </dgm:t>
    </dgm:pt>
    <dgm:pt modelId="{E5BB5CC1-FFA4-4DC8-AE89-E9349BCDEC4A}" type="pres">
      <dgm:prSet presAssocID="{E612299B-DF78-446F-BC03-0E00A3408205}" presName="space" presStyleCnt="0"/>
      <dgm:spPr/>
      <dgm:t>
        <a:bodyPr/>
        <a:lstStyle/>
        <a:p>
          <a:endParaRPr lang="hr-HR"/>
        </a:p>
      </dgm:t>
    </dgm:pt>
    <dgm:pt modelId="{DFB2FC7E-5EF0-4AC6-9F0D-6C38C627DE45}" type="pres">
      <dgm:prSet presAssocID="{1691E442-D8DE-424F-88F6-DC56FC983DDD}" presName="composite" presStyleCnt="0"/>
      <dgm:spPr/>
      <dgm:t>
        <a:bodyPr/>
        <a:lstStyle/>
        <a:p>
          <a:endParaRPr lang="hr-HR"/>
        </a:p>
      </dgm:t>
    </dgm:pt>
    <dgm:pt modelId="{60AA4ABD-FF8D-4F79-B8EC-6BF5ED15EC42}" type="pres">
      <dgm:prSet presAssocID="{1691E442-D8DE-424F-88F6-DC56FC983DDD}" presName="LShape" presStyleLbl="alignNode1" presStyleIdx="4" presStyleCnt="5"/>
      <dgm:spPr/>
      <dgm:t>
        <a:bodyPr/>
        <a:lstStyle/>
        <a:p>
          <a:endParaRPr lang="hr-HR"/>
        </a:p>
      </dgm:t>
    </dgm:pt>
    <dgm:pt modelId="{567082DE-C9BA-4B73-A69C-232F0FAD9FD3}" type="pres">
      <dgm:prSet presAssocID="{1691E442-D8DE-424F-88F6-DC56FC983DDD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E8064B2-1EE3-4DFA-9677-D3618755C5D0}" type="presOf" srcId="{1691E442-D8DE-424F-88F6-DC56FC983DDD}" destId="{567082DE-C9BA-4B73-A69C-232F0FAD9FD3}" srcOrd="0" destOrd="0" presId="urn:microsoft.com/office/officeart/2009/3/layout/StepUpProcess"/>
    <dgm:cxn modelId="{48F152A8-2AAD-478C-9058-AAEAEA95241D}" srcId="{1680D606-2097-4A55-9B77-4A64496F73C1}" destId="{F1524784-6B44-49DC-A53E-961EB923A006}" srcOrd="0" destOrd="0" parTransId="{011FF1CC-0CA7-4B4B-865E-D83518B7E0EA}" sibTransId="{EF74E940-15D6-4954-A74E-4F9AF1DFD263}"/>
    <dgm:cxn modelId="{2FB65120-D56A-4BBA-9366-94D02A8BC126}" type="presOf" srcId="{1680D606-2097-4A55-9B77-4A64496F73C1}" destId="{0A2335BE-8AFD-4312-A7D3-1861C583DC34}" srcOrd="0" destOrd="0" presId="urn:microsoft.com/office/officeart/2009/3/layout/StepUpProcess"/>
    <dgm:cxn modelId="{3ADC38F2-BC0B-4B10-A373-7EDCA855AE28}" type="presOf" srcId="{F1524784-6B44-49DC-A53E-961EB923A006}" destId="{92149534-E631-4B23-BE70-699BDD7490FD}" srcOrd="0" destOrd="0" presId="urn:microsoft.com/office/officeart/2009/3/layout/StepUpProcess"/>
    <dgm:cxn modelId="{F8EE9EDE-8479-4091-A0E9-F538ED59E62F}" srcId="{1680D606-2097-4A55-9B77-4A64496F73C1}" destId="{1691E442-D8DE-424F-88F6-DC56FC983DDD}" srcOrd="2" destOrd="0" parTransId="{596B33CA-02D3-4DED-8855-4907D5AA571A}" sibTransId="{11DB3CEF-E109-41F4-AB36-CF6BAC81C90B}"/>
    <dgm:cxn modelId="{27D8F30D-B4ED-4034-841C-AE17FC6216B8}" type="presOf" srcId="{66D90B9E-9022-41B4-9B1D-99F88922628E}" destId="{83F0E880-E02C-4642-B67B-2C264F7E2B90}" srcOrd="0" destOrd="0" presId="urn:microsoft.com/office/officeart/2009/3/layout/StepUpProcess"/>
    <dgm:cxn modelId="{72B4D287-E738-4A03-A090-2E87C61DC0E0}" srcId="{1680D606-2097-4A55-9B77-4A64496F73C1}" destId="{66D90B9E-9022-41B4-9B1D-99F88922628E}" srcOrd="1" destOrd="0" parTransId="{A97FD536-CED9-4E19-9DE6-2D6A68F31794}" sibTransId="{E612299B-DF78-446F-BC03-0E00A3408205}"/>
    <dgm:cxn modelId="{C5A8E9E2-3253-4F52-B6C1-A7EE97E077F6}" type="presParOf" srcId="{0A2335BE-8AFD-4312-A7D3-1861C583DC34}" destId="{FE796CBC-7090-4486-9B31-3E73556F8CA0}" srcOrd="0" destOrd="0" presId="urn:microsoft.com/office/officeart/2009/3/layout/StepUpProcess"/>
    <dgm:cxn modelId="{B50E3724-55DE-4FC5-9289-E3D9AC0CC9AF}" type="presParOf" srcId="{FE796CBC-7090-4486-9B31-3E73556F8CA0}" destId="{E69345C2-3477-4B4E-B718-56BF14C9531F}" srcOrd="0" destOrd="0" presId="urn:microsoft.com/office/officeart/2009/3/layout/StepUpProcess"/>
    <dgm:cxn modelId="{D2FCAAB5-3A5F-4E42-8F38-279C060DE182}" type="presParOf" srcId="{FE796CBC-7090-4486-9B31-3E73556F8CA0}" destId="{92149534-E631-4B23-BE70-699BDD7490FD}" srcOrd="1" destOrd="0" presId="urn:microsoft.com/office/officeart/2009/3/layout/StepUpProcess"/>
    <dgm:cxn modelId="{A7D45F14-C8D1-4AAA-A295-7E397F9AD73A}" type="presParOf" srcId="{FE796CBC-7090-4486-9B31-3E73556F8CA0}" destId="{E778B314-6086-4C20-AC2D-9D58D9627F66}" srcOrd="2" destOrd="0" presId="urn:microsoft.com/office/officeart/2009/3/layout/StepUpProcess"/>
    <dgm:cxn modelId="{63CF0AAA-610F-422F-A822-F185B5BE970B}" type="presParOf" srcId="{0A2335BE-8AFD-4312-A7D3-1861C583DC34}" destId="{551E878C-0BC3-4FA7-A40A-13557ABD8335}" srcOrd="1" destOrd="0" presId="urn:microsoft.com/office/officeart/2009/3/layout/StepUpProcess"/>
    <dgm:cxn modelId="{DF70F317-77A8-488B-B35F-D6A789E02F23}" type="presParOf" srcId="{551E878C-0BC3-4FA7-A40A-13557ABD8335}" destId="{F7053F83-66B9-4C97-94B9-4DED6647060C}" srcOrd="0" destOrd="0" presId="urn:microsoft.com/office/officeart/2009/3/layout/StepUpProcess"/>
    <dgm:cxn modelId="{BF418B4D-7410-4D2D-B257-42631EE697FA}" type="presParOf" srcId="{0A2335BE-8AFD-4312-A7D3-1861C583DC34}" destId="{F3EEB7AE-F711-450E-9411-7FF40E7EFC46}" srcOrd="2" destOrd="0" presId="urn:microsoft.com/office/officeart/2009/3/layout/StepUpProcess"/>
    <dgm:cxn modelId="{CCFFFD5B-83D6-417C-95D1-307C91EBDA9B}" type="presParOf" srcId="{F3EEB7AE-F711-450E-9411-7FF40E7EFC46}" destId="{A1896AC7-E5A3-4550-9E9B-EFAAC8A8591D}" srcOrd="0" destOrd="0" presId="urn:microsoft.com/office/officeart/2009/3/layout/StepUpProcess"/>
    <dgm:cxn modelId="{EE1FD47E-CB53-4602-B1B3-E923162BDC1D}" type="presParOf" srcId="{F3EEB7AE-F711-450E-9411-7FF40E7EFC46}" destId="{83F0E880-E02C-4642-B67B-2C264F7E2B90}" srcOrd="1" destOrd="0" presId="urn:microsoft.com/office/officeart/2009/3/layout/StepUpProcess"/>
    <dgm:cxn modelId="{064F459D-75ED-4DC8-9971-F857C811B4CE}" type="presParOf" srcId="{F3EEB7AE-F711-450E-9411-7FF40E7EFC46}" destId="{B889AF62-1B66-46E9-A3F7-AC6816827B64}" srcOrd="2" destOrd="0" presId="urn:microsoft.com/office/officeart/2009/3/layout/StepUpProcess"/>
    <dgm:cxn modelId="{027A6C25-386C-4EBA-B973-FF8075BCB1C7}" type="presParOf" srcId="{0A2335BE-8AFD-4312-A7D3-1861C583DC34}" destId="{663C5E14-4FB2-4BBB-8393-8BB0C4DD6A8D}" srcOrd="3" destOrd="0" presId="urn:microsoft.com/office/officeart/2009/3/layout/StepUpProcess"/>
    <dgm:cxn modelId="{E0E6BDAC-785F-40DB-A845-38E2E29AE931}" type="presParOf" srcId="{663C5E14-4FB2-4BBB-8393-8BB0C4DD6A8D}" destId="{E5BB5CC1-FFA4-4DC8-AE89-E9349BCDEC4A}" srcOrd="0" destOrd="0" presId="urn:microsoft.com/office/officeart/2009/3/layout/StepUpProcess"/>
    <dgm:cxn modelId="{48AA5351-F3DF-4409-959C-2D747995FE48}" type="presParOf" srcId="{0A2335BE-8AFD-4312-A7D3-1861C583DC34}" destId="{DFB2FC7E-5EF0-4AC6-9F0D-6C38C627DE45}" srcOrd="4" destOrd="0" presId="urn:microsoft.com/office/officeart/2009/3/layout/StepUpProcess"/>
    <dgm:cxn modelId="{AEFC4C94-364D-4226-8B52-28D575926DE3}" type="presParOf" srcId="{DFB2FC7E-5EF0-4AC6-9F0D-6C38C627DE45}" destId="{60AA4ABD-FF8D-4F79-B8EC-6BF5ED15EC42}" srcOrd="0" destOrd="0" presId="urn:microsoft.com/office/officeart/2009/3/layout/StepUpProcess"/>
    <dgm:cxn modelId="{63DF9433-5525-4D48-A2A0-68AAA7733778}" type="presParOf" srcId="{DFB2FC7E-5EF0-4AC6-9F0D-6C38C627DE45}" destId="{567082DE-C9BA-4B73-A69C-232F0FAD9FD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506F861-3490-4091-A0D9-FA62279CEF9A}" type="doc">
      <dgm:prSet loTypeId="urn:microsoft.com/office/officeart/2009/3/layout/StepUpProcess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56B9417-86D5-4519-94AC-5AB930B8573F}">
      <dgm:prSet/>
      <dgm:spPr/>
      <dgm:t>
        <a:bodyPr/>
        <a:lstStyle/>
        <a:p>
          <a:pPr rtl="0"/>
          <a:r>
            <a:rPr lang="hr-HR" dirty="0" smtClean="0"/>
            <a:t>DOPUŠTENO JE </a:t>
          </a:r>
          <a:endParaRPr lang="hr-HR" dirty="0"/>
        </a:p>
      </dgm:t>
    </dgm:pt>
    <dgm:pt modelId="{E75DEF84-8F34-4B6B-BCF6-80C85DD7EF0B}" type="parTrans" cxnId="{9787DA2E-A7A1-4B5B-9A18-3A13177E5853}">
      <dgm:prSet/>
      <dgm:spPr/>
      <dgm:t>
        <a:bodyPr/>
        <a:lstStyle/>
        <a:p>
          <a:endParaRPr lang="hr-HR"/>
        </a:p>
      </dgm:t>
    </dgm:pt>
    <dgm:pt modelId="{083A0DB3-B7AB-4DD4-BA25-0F53D131C40D}" type="sibTrans" cxnId="{9787DA2E-A7A1-4B5B-9A18-3A13177E5853}">
      <dgm:prSet/>
      <dgm:spPr/>
      <dgm:t>
        <a:bodyPr/>
        <a:lstStyle/>
        <a:p>
          <a:endParaRPr lang="hr-HR"/>
        </a:p>
      </dgm:t>
    </dgm:pt>
    <dgm:pt modelId="{81BC3C46-C834-494F-9347-861554AD03C9}">
      <dgm:prSet custT="1"/>
      <dgm:spPr/>
      <dgm:t>
        <a:bodyPr/>
        <a:lstStyle/>
        <a:p>
          <a:pPr rtl="0"/>
          <a:r>
            <a:rPr lang="hr-HR" sz="1000" smtClean="0"/>
            <a:t>REPRODUCIRANJE </a:t>
          </a:r>
          <a:r>
            <a:rPr lang="hr-HR" sz="900" smtClean="0"/>
            <a:t>AUTORSKIH DJELA</a:t>
          </a:r>
        </a:p>
        <a:p>
          <a:pPr rtl="0"/>
          <a:r>
            <a:rPr lang="hr-HR" sz="900" smtClean="0"/>
            <a:t>koja su trajno smještena na ulicama, trgovima, parkovima ili drugim mjestima pristupačnim javnosti </a:t>
          </a:r>
        </a:p>
        <a:p>
          <a:pPr rtl="0"/>
          <a:r>
            <a:rPr lang="hr-HR" sz="800" smtClean="0"/>
            <a:t>(kod arhitektonskog objekta  reproduciranje se odnosi samo na vanjski izgled objekta)</a:t>
          </a:r>
          <a:endParaRPr lang="hr-HR" sz="800" dirty="0"/>
        </a:p>
      </dgm:t>
    </dgm:pt>
    <dgm:pt modelId="{CC352029-7781-4FC9-BF7D-A44FED2A8F03}" type="parTrans" cxnId="{461AB117-600E-44D8-9B93-580ED614E082}">
      <dgm:prSet/>
      <dgm:spPr/>
      <dgm:t>
        <a:bodyPr/>
        <a:lstStyle/>
        <a:p>
          <a:endParaRPr lang="hr-HR"/>
        </a:p>
      </dgm:t>
    </dgm:pt>
    <dgm:pt modelId="{E020786E-E76E-4A7A-A2E3-AC33AED65DC2}" type="sibTrans" cxnId="{461AB117-600E-44D8-9B93-580ED614E082}">
      <dgm:prSet/>
      <dgm:spPr/>
      <dgm:t>
        <a:bodyPr/>
        <a:lstStyle/>
        <a:p>
          <a:endParaRPr lang="hr-HR"/>
        </a:p>
      </dgm:t>
    </dgm:pt>
    <dgm:pt modelId="{3A58BD14-3A6D-4D72-81CE-40D823155AAC}">
      <dgm:prSet/>
      <dgm:spPr/>
      <dgm:t>
        <a:bodyPr/>
        <a:lstStyle/>
        <a:p>
          <a:pPr rtl="0"/>
          <a:r>
            <a:rPr lang="hr-HR" smtClean="0"/>
            <a:t>DISTRIBUIRANJE REPRODUKCIJA</a:t>
          </a:r>
          <a:endParaRPr lang="hr-HR" dirty="0"/>
        </a:p>
      </dgm:t>
    </dgm:pt>
    <dgm:pt modelId="{C242FE34-0C82-40F2-AC2E-A0529DCFFCF4}" type="parTrans" cxnId="{E70652DD-02E9-4104-BFDB-11731226EA22}">
      <dgm:prSet/>
      <dgm:spPr/>
      <dgm:t>
        <a:bodyPr/>
        <a:lstStyle/>
        <a:p>
          <a:endParaRPr lang="hr-HR"/>
        </a:p>
      </dgm:t>
    </dgm:pt>
    <dgm:pt modelId="{F75D569D-2E45-4DBF-AD5A-21C23FA0B57B}" type="sibTrans" cxnId="{E70652DD-02E9-4104-BFDB-11731226EA22}">
      <dgm:prSet/>
      <dgm:spPr/>
      <dgm:t>
        <a:bodyPr/>
        <a:lstStyle/>
        <a:p>
          <a:endParaRPr lang="hr-HR"/>
        </a:p>
      </dgm:t>
    </dgm:pt>
    <dgm:pt modelId="{3D499E37-664C-4E41-85DB-BF330324E513}">
      <dgm:prSet/>
      <dgm:spPr/>
      <dgm:t>
        <a:bodyPr/>
        <a:lstStyle/>
        <a:p>
          <a:pPr rtl="0"/>
          <a:r>
            <a:rPr lang="hr-HR" smtClean="0"/>
            <a:t>PRIOPĆAVANJE JAVNOSTI</a:t>
          </a:r>
        </a:p>
        <a:p>
          <a:pPr rtl="0"/>
          <a:r>
            <a:rPr lang="hr-HR" smtClean="0"/>
            <a:t>REPRODUKCIJA</a:t>
          </a:r>
          <a:endParaRPr lang="hr-HR" dirty="0"/>
        </a:p>
      </dgm:t>
    </dgm:pt>
    <dgm:pt modelId="{46CAF323-78AF-4CC2-A0C7-FA573B07C810}" type="parTrans" cxnId="{03E83DA1-0F65-4F6D-9BEF-D1C3A1DE418B}">
      <dgm:prSet/>
      <dgm:spPr/>
      <dgm:t>
        <a:bodyPr/>
        <a:lstStyle/>
        <a:p>
          <a:endParaRPr lang="hr-HR"/>
        </a:p>
      </dgm:t>
    </dgm:pt>
    <dgm:pt modelId="{452C8BE5-C0A2-4A5F-9FEF-572C4E842C7B}" type="sibTrans" cxnId="{03E83DA1-0F65-4F6D-9BEF-D1C3A1DE418B}">
      <dgm:prSet/>
      <dgm:spPr/>
      <dgm:t>
        <a:bodyPr/>
        <a:lstStyle/>
        <a:p>
          <a:endParaRPr lang="hr-HR"/>
        </a:p>
      </dgm:t>
    </dgm:pt>
    <dgm:pt modelId="{C68D2630-9E8F-4DE5-9B0D-8E755419CF53}">
      <dgm:prSet custT="1"/>
      <dgm:spPr/>
      <dgm:t>
        <a:bodyPr/>
        <a:lstStyle/>
        <a:p>
          <a:pPr rtl="0"/>
          <a:r>
            <a:rPr lang="hr-HR" sz="1000" dirty="0" smtClean="0"/>
            <a:t>ne smiju se reproducirati u trodimenzionalnom obliku</a:t>
          </a:r>
          <a:endParaRPr lang="hr-HR" sz="800" dirty="0"/>
        </a:p>
      </dgm:t>
    </dgm:pt>
    <dgm:pt modelId="{6D0051FD-6BE6-4F87-9D05-90273B268829}" type="parTrans" cxnId="{9E6024DD-F3AF-4517-85D4-8928DF6C6F52}">
      <dgm:prSet/>
      <dgm:spPr/>
      <dgm:t>
        <a:bodyPr/>
        <a:lstStyle/>
        <a:p>
          <a:endParaRPr lang="hr-HR"/>
        </a:p>
      </dgm:t>
    </dgm:pt>
    <dgm:pt modelId="{C4C200FF-5870-42D5-BF5D-A45269A7F9EF}" type="sibTrans" cxnId="{9E6024DD-F3AF-4517-85D4-8928DF6C6F52}">
      <dgm:prSet/>
      <dgm:spPr/>
      <dgm:t>
        <a:bodyPr/>
        <a:lstStyle/>
        <a:p>
          <a:endParaRPr lang="hr-HR"/>
        </a:p>
      </dgm:t>
    </dgm:pt>
    <dgm:pt modelId="{3D9779EC-F654-49D8-BF84-0D5BAB21189C}">
      <dgm:prSet/>
      <dgm:spPr/>
      <dgm:t>
        <a:bodyPr/>
        <a:lstStyle/>
        <a:p>
          <a:pPr rtl="0"/>
          <a:r>
            <a:rPr lang="hr-HR" dirty="0" smtClean="0"/>
            <a:t>potrebno je navesti izvor i autorstvo djela, osim ako to nije moguće</a:t>
          </a:r>
          <a:endParaRPr lang="hr-HR" dirty="0"/>
        </a:p>
      </dgm:t>
    </dgm:pt>
    <dgm:pt modelId="{14B47B8D-4746-4A71-B98B-729E592E5240}" type="parTrans" cxnId="{A3BECD21-2F2D-442C-AFCE-BFFB5A961F4B}">
      <dgm:prSet/>
      <dgm:spPr/>
      <dgm:t>
        <a:bodyPr/>
        <a:lstStyle/>
        <a:p>
          <a:endParaRPr lang="hr-HR"/>
        </a:p>
      </dgm:t>
    </dgm:pt>
    <dgm:pt modelId="{9E8611CF-5D67-4320-990F-CD93F20E2C72}" type="sibTrans" cxnId="{A3BECD21-2F2D-442C-AFCE-BFFB5A961F4B}">
      <dgm:prSet/>
      <dgm:spPr/>
      <dgm:t>
        <a:bodyPr/>
        <a:lstStyle/>
        <a:p>
          <a:endParaRPr lang="hr-HR"/>
        </a:p>
      </dgm:t>
    </dgm:pt>
    <dgm:pt modelId="{A5113CB7-6754-4F65-A33D-A84B7D5FD001}" type="pres">
      <dgm:prSet presAssocID="{A506F861-3490-4091-A0D9-FA62279CEF9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58D83A93-1E84-42B6-8BA1-770E00290AE4}" type="pres">
      <dgm:prSet presAssocID="{B56B9417-86D5-4519-94AC-5AB930B8573F}" presName="composite" presStyleCnt="0"/>
      <dgm:spPr/>
      <dgm:t>
        <a:bodyPr/>
        <a:lstStyle/>
        <a:p>
          <a:endParaRPr lang="hr-HR"/>
        </a:p>
      </dgm:t>
    </dgm:pt>
    <dgm:pt modelId="{3D1EB1E1-1D3F-462D-B184-5ED1CBB5EFB0}" type="pres">
      <dgm:prSet presAssocID="{B56B9417-86D5-4519-94AC-5AB930B8573F}" presName="LShape" presStyleLbl="alignNode1" presStyleIdx="0" presStyleCnt="11"/>
      <dgm:spPr/>
      <dgm:t>
        <a:bodyPr/>
        <a:lstStyle/>
        <a:p>
          <a:endParaRPr lang="hr-HR"/>
        </a:p>
      </dgm:t>
    </dgm:pt>
    <dgm:pt modelId="{C5B5BD11-8BFB-47C8-B467-2540BC76E58E}" type="pres">
      <dgm:prSet presAssocID="{B56B9417-86D5-4519-94AC-5AB930B8573F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CF64A04-C4FE-49A7-B9BB-227716F5D6F8}" type="pres">
      <dgm:prSet presAssocID="{B56B9417-86D5-4519-94AC-5AB930B8573F}" presName="Triangle" presStyleLbl="alignNode1" presStyleIdx="1" presStyleCnt="11"/>
      <dgm:spPr/>
      <dgm:t>
        <a:bodyPr/>
        <a:lstStyle/>
        <a:p>
          <a:endParaRPr lang="hr-HR"/>
        </a:p>
      </dgm:t>
    </dgm:pt>
    <dgm:pt modelId="{21FDEACF-8540-4D2D-AAAC-C44E7D869302}" type="pres">
      <dgm:prSet presAssocID="{083A0DB3-B7AB-4DD4-BA25-0F53D131C40D}" presName="sibTrans" presStyleCnt="0"/>
      <dgm:spPr/>
      <dgm:t>
        <a:bodyPr/>
        <a:lstStyle/>
        <a:p>
          <a:endParaRPr lang="hr-HR"/>
        </a:p>
      </dgm:t>
    </dgm:pt>
    <dgm:pt modelId="{4208143E-34D9-4082-A501-377382451E78}" type="pres">
      <dgm:prSet presAssocID="{083A0DB3-B7AB-4DD4-BA25-0F53D131C40D}" presName="space" presStyleCnt="0"/>
      <dgm:spPr/>
      <dgm:t>
        <a:bodyPr/>
        <a:lstStyle/>
        <a:p>
          <a:endParaRPr lang="hr-HR"/>
        </a:p>
      </dgm:t>
    </dgm:pt>
    <dgm:pt modelId="{06933DE9-F405-4851-B330-EBB277D862C0}" type="pres">
      <dgm:prSet presAssocID="{81BC3C46-C834-494F-9347-861554AD03C9}" presName="composite" presStyleCnt="0"/>
      <dgm:spPr/>
      <dgm:t>
        <a:bodyPr/>
        <a:lstStyle/>
        <a:p>
          <a:endParaRPr lang="hr-HR"/>
        </a:p>
      </dgm:t>
    </dgm:pt>
    <dgm:pt modelId="{DAA086A1-532C-47B9-A3F8-2831C34B3BD4}" type="pres">
      <dgm:prSet presAssocID="{81BC3C46-C834-494F-9347-861554AD03C9}" presName="LShape" presStyleLbl="alignNode1" presStyleIdx="2" presStyleCnt="11"/>
      <dgm:spPr/>
      <dgm:t>
        <a:bodyPr/>
        <a:lstStyle/>
        <a:p>
          <a:endParaRPr lang="hr-HR"/>
        </a:p>
      </dgm:t>
    </dgm:pt>
    <dgm:pt modelId="{845ED6B9-06C8-4F81-A709-A70DDC70D255}" type="pres">
      <dgm:prSet presAssocID="{81BC3C46-C834-494F-9347-861554AD03C9}" presName="ParentText" presStyleLbl="revTx" presStyleIdx="1" presStyleCnt="6" custScaleX="115535" custLinFactNeighborX="14172" custLinFactNeighborY="36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98E98F0-6836-40EC-8F27-3770E0769055}" type="pres">
      <dgm:prSet presAssocID="{81BC3C46-C834-494F-9347-861554AD03C9}" presName="Triangle" presStyleLbl="alignNode1" presStyleIdx="3" presStyleCnt="11"/>
      <dgm:spPr/>
      <dgm:t>
        <a:bodyPr/>
        <a:lstStyle/>
        <a:p>
          <a:endParaRPr lang="hr-HR"/>
        </a:p>
      </dgm:t>
    </dgm:pt>
    <dgm:pt modelId="{17AFDA95-2CE5-45A2-AC41-F8B71AC51D1C}" type="pres">
      <dgm:prSet presAssocID="{E020786E-E76E-4A7A-A2E3-AC33AED65DC2}" presName="sibTrans" presStyleCnt="0"/>
      <dgm:spPr/>
      <dgm:t>
        <a:bodyPr/>
        <a:lstStyle/>
        <a:p>
          <a:endParaRPr lang="hr-HR"/>
        </a:p>
      </dgm:t>
    </dgm:pt>
    <dgm:pt modelId="{868AEB50-29B8-49B4-8259-3D279C665E27}" type="pres">
      <dgm:prSet presAssocID="{E020786E-E76E-4A7A-A2E3-AC33AED65DC2}" presName="space" presStyleCnt="0"/>
      <dgm:spPr/>
      <dgm:t>
        <a:bodyPr/>
        <a:lstStyle/>
        <a:p>
          <a:endParaRPr lang="hr-HR"/>
        </a:p>
      </dgm:t>
    </dgm:pt>
    <dgm:pt modelId="{1F35E343-2AB4-42CB-A934-A6C9E68382C8}" type="pres">
      <dgm:prSet presAssocID="{3A58BD14-3A6D-4D72-81CE-40D823155AAC}" presName="composite" presStyleCnt="0"/>
      <dgm:spPr/>
      <dgm:t>
        <a:bodyPr/>
        <a:lstStyle/>
        <a:p>
          <a:endParaRPr lang="hr-HR"/>
        </a:p>
      </dgm:t>
    </dgm:pt>
    <dgm:pt modelId="{5E4C72DE-2629-45B8-993F-9C7EB7D559DC}" type="pres">
      <dgm:prSet presAssocID="{3A58BD14-3A6D-4D72-81CE-40D823155AAC}" presName="LShape" presStyleLbl="alignNode1" presStyleIdx="4" presStyleCnt="11"/>
      <dgm:spPr/>
      <dgm:t>
        <a:bodyPr/>
        <a:lstStyle/>
        <a:p>
          <a:endParaRPr lang="hr-HR"/>
        </a:p>
      </dgm:t>
    </dgm:pt>
    <dgm:pt modelId="{3CAE6323-5B34-47C1-961D-FD5C9F39671A}" type="pres">
      <dgm:prSet presAssocID="{3A58BD14-3A6D-4D72-81CE-40D823155AAC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596D6BE-A920-429C-86D3-33322D785707}" type="pres">
      <dgm:prSet presAssocID="{3A58BD14-3A6D-4D72-81CE-40D823155AAC}" presName="Triangle" presStyleLbl="alignNode1" presStyleIdx="5" presStyleCnt="11"/>
      <dgm:spPr/>
      <dgm:t>
        <a:bodyPr/>
        <a:lstStyle/>
        <a:p>
          <a:endParaRPr lang="hr-HR"/>
        </a:p>
      </dgm:t>
    </dgm:pt>
    <dgm:pt modelId="{5F306465-C9FF-42CD-8BB5-4A02E722B4D9}" type="pres">
      <dgm:prSet presAssocID="{F75D569D-2E45-4DBF-AD5A-21C23FA0B57B}" presName="sibTrans" presStyleCnt="0"/>
      <dgm:spPr/>
      <dgm:t>
        <a:bodyPr/>
        <a:lstStyle/>
        <a:p>
          <a:endParaRPr lang="hr-HR"/>
        </a:p>
      </dgm:t>
    </dgm:pt>
    <dgm:pt modelId="{08B0C360-D7A7-4C04-9250-0432F98EAB0A}" type="pres">
      <dgm:prSet presAssocID="{F75D569D-2E45-4DBF-AD5A-21C23FA0B57B}" presName="space" presStyleCnt="0"/>
      <dgm:spPr/>
      <dgm:t>
        <a:bodyPr/>
        <a:lstStyle/>
        <a:p>
          <a:endParaRPr lang="hr-HR"/>
        </a:p>
      </dgm:t>
    </dgm:pt>
    <dgm:pt modelId="{1E6BA44C-8080-49FD-AD32-C7E8EC882EBE}" type="pres">
      <dgm:prSet presAssocID="{3D499E37-664C-4E41-85DB-BF330324E513}" presName="composite" presStyleCnt="0"/>
      <dgm:spPr/>
      <dgm:t>
        <a:bodyPr/>
        <a:lstStyle/>
        <a:p>
          <a:endParaRPr lang="hr-HR"/>
        </a:p>
      </dgm:t>
    </dgm:pt>
    <dgm:pt modelId="{E465C043-6222-458F-8622-1805AEAC011F}" type="pres">
      <dgm:prSet presAssocID="{3D499E37-664C-4E41-85DB-BF330324E513}" presName="LShape" presStyleLbl="alignNode1" presStyleIdx="6" presStyleCnt="11"/>
      <dgm:spPr/>
      <dgm:t>
        <a:bodyPr/>
        <a:lstStyle/>
        <a:p>
          <a:endParaRPr lang="hr-HR"/>
        </a:p>
      </dgm:t>
    </dgm:pt>
    <dgm:pt modelId="{FAB3D4F7-840B-40DE-B88D-FA6CF1A64CC0}" type="pres">
      <dgm:prSet presAssocID="{3D499E37-664C-4E41-85DB-BF330324E513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D0BE8FF-2150-431F-AC35-1695E3D6DBF0}" type="pres">
      <dgm:prSet presAssocID="{3D499E37-664C-4E41-85DB-BF330324E513}" presName="Triangle" presStyleLbl="alignNode1" presStyleIdx="7" presStyleCnt="11"/>
      <dgm:spPr/>
      <dgm:t>
        <a:bodyPr/>
        <a:lstStyle/>
        <a:p>
          <a:endParaRPr lang="hr-HR"/>
        </a:p>
      </dgm:t>
    </dgm:pt>
    <dgm:pt modelId="{60D9FE34-5124-4B01-BEC9-B1661643AA64}" type="pres">
      <dgm:prSet presAssocID="{452C8BE5-C0A2-4A5F-9FEF-572C4E842C7B}" presName="sibTrans" presStyleCnt="0"/>
      <dgm:spPr/>
      <dgm:t>
        <a:bodyPr/>
        <a:lstStyle/>
        <a:p>
          <a:endParaRPr lang="hr-HR"/>
        </a:p>
      </dgm:t>
    </dgm:pt>
    <dgm:pt modelId="{CEC82B45-8533-4EFA-8FF3-6EFC6798343E}" type="pres">
      <dgm:prSet presAssocID="{452C8BE5-C0A2-4A5F-9FEF-572C4E842C7B}" presName="space" presStyleCnt="0"/>
      <dgm:spPr/>
      <dgm:t>
        <a:bodyPr/>
        <a:lstStyle/>
        <a:p>
          <a:endParaRPr lang="hr-HR"/>
        </a:p>
      </dgm:t>
    </dgm:pt>
    <dgm:pt modelId="{716916B8-7073-4EC4-BF66-7FA39C03B743}" type="pres">
      <dgm:prSet presAssocID="{C68D2630-9E8F-4DE5-9B0D-8E755419CF53}" presName="composite" presStyleCnt="0"/>
      <dgm:spPr/>
      <dgm:t>
        <a:bodyPr/>
        <a:lstStyle/>
        <a:p>
          <a:endParaRPr lang="hr-HR"/>
        </a:p>
      </dgm:t>
    </dgm:pt>
    <dgm:pt modelId="{DE9E44EB-D6AE-4E94-8288-47B32C6F42B7}" type="pres">
      <dgm:prSet presAssocID="{C68D2630-9E8F-4DE5-9B0D-8E755419CF53}" presName="LShape" presStyleLbl="alignNode1" presStyleIdx="8" presStyleCnt="11"/>
      <dgm:spPr/>
      <dgm:t>
        <a:bodyPr/>
        <a:lstStyle/>
        <a:p>
          <a:endParaRPr lang="hr-HR"/>
        </a:p>
      </dgm:t>
    </dgm:pt>
    <dgm:pt modelId="{9E2F77C6-1DDD-4073-AD98-9F2F5DAC6A62}" type="pres">
      <dgm:prSet presAssocID="{C68D2630-9E8F-4DE5-9B0D-8E755419CF53}" presName="ParentText" presStyleLbl="revTx" presStyleIdx="4" presStyleCnt="6" custScaleX="128568" custLinFactNeighborX="11238" custLinFactNeighborY="-11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9398E57-7E58-4B5D-A877-32896FDA385A}" type="pres">
      <dgm:prSet presAssocID="{C68D2630-9E8F-4DE5-9B0D-8E755419CF53}" presName="Triangle" presStyleLbl="alignNode1" presStyleIdx="9" presStyleCnt="11"/>
      <dgm:spPr/>
      <dgm:t>
        <a:bodyPr/>
        <a:lstStyle/>
        <a:p>
          <a:endParaRPr lang="hr-HR"/>
        </a:p>
      </dgm:t>
    </dgm:pt>
    <dgm:pt modelId="{D623A99D-8399-4391-858C-2BA0057227CA}" type="pres">
      <dgm:prSet presAssocID="{C4C200FF-5870-42D5-BF5D-A45269A7F9EF}" presName="sibTrans" presStyleCnt="0"/>
      <dgm:spPr/>
      <dgm:t>
        <a:bodyPr/>
        <a:lstStyle/>
        <a:p>
          <a:endParaRPr lang="hr-HR"/>
        </a:p>
      </dgm:t>
    </dgm:pt>
    <dgm:pt modelId="{28228090-EC36-460F-81B2-644D27C94068}" type="pres">
      <dgm:prSet presAssocID="{C4C200FF-5870-42D5-BF5D-A45269A7F9EF}" presName="space" presStyleCnt="0"/>
      <dgm:spPr/>
      <dgm:t>
        <a:bodyPr/>
        <a:lstStyle/>
        <a:p>
          <a:endParaRPr lang="hr-HR"/>
        </a:p>
      </dgm:t>
    </dgm:pt>
    <dgm:pt modelId="{59922E01-CEDE-46DF-8BB9-A1BF32044F4D}" type="pres">
      <dgm:prSet presAssocID="{3D9779EC-F654-49D8-BF84-0D5BAB21189C}" presName="composite" presStyleCnt="0"/>
      <dgm:spPr/>
      <dgm:t>
        <a:bodyPr/>
        <a:lstStyle/>
        <a:p>
          <a:endParaRPr lang="hr-HR"/>
        </a:p>
      </dgm:t>
    </dgm:pt>
    <dgm:pt modelId="{8FE20A77-4BDE-4055-B221-C9B67AD84CE5}" type="pres">
      <dgm:prSet presAssocID="{3D9779EC-F654-49D8-BF84-0D5BAB21189C}" presName="LShape" presStyleLbl="alignNode1" presStyleIdx="10" presStyleCnt="11"/>
      <dgm:spPr/>
      <dgm:t>
        <a:bodyPr/>
        <a:lstStyle/>
        <a:p>
          <a:endParaRPr lang="hr-HR"/>
        </a:p>
      </dgm:t>
    </dgm:pt>
    <dgm:pt modelId="{DDB0F027-AA4F-47B5-8CA9-14DCF5E72FC6}" type="pres">
      <dgm:prSet presAssocID="{3D9779EC-F654-49D8-BF84-0D5BAB21189C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E6024DD-F3AF-4517-85D4-8928DF6C6F52}" srcId="{A506F861-3490-4091-A0D9-FA62279CEF9A}" destId="{C68D2630-9E8F-4DE5-9B0D-8E755419CF53}" srcOrd="4" destOrd="0" parTransId="{6D0051FD-6BE6-4F87-9D05-90273B268829}" sibTransId="{C4C200FF-5870-42D5-BF5D-A45269A7F9EF}"/>
    <dgm:cxn modelId="{3469D1B6-3500-4F0A-BB32-D71AB28799F0}" type="presOf" srcId="{81BC3C46-C834-494F-9347-861554AD03C9}" destId="{845ED6B9-06C8-4F81-A709-A70DDC70D255}" srcOrd="0" destOrd="0" presId="urn:microsoft.com/office/officeart/2009/3/layout/StepUpProcess"/>
    <dgm:cxn modelId="{1240C061-76DA-43D5-AFF4-5E640349FC22}" type="presOf" srcId="{3A58BD14-3A6D-4D72-81CE-40D823155AAC}" destId="{3CAE6323-5B34-47C1-961D-FD5C9F39671A}" srcOrd="0" destOrd="0" presId="urn:microsoft.com/office/officeart/2009/3/layout/StepUpProcess"/>
    <dgm:cxn modelId="{076C7A48-5F59-46E2-9D78-A7C65E76700E}" type="presOf" srcId="{3D9779EC-F654-49D8-BF84-0D5BAB21189C}" destId="{DDB0F027-AA4F-47B5-8CA9-14DCF5E72FC6}" srcOrd="0" destOrd="0" presId="urn:microsoft.com/office/officeart/2009/3/layout/StepUpProcess"/>
    <dgm:cxn modelId="{35687691-7094-4DE5-AD3C-5A81F76493A2}" type="presOf" srcId="{A506F861-3490-4091-A0D9-FA62279CEF9A}" destId="{A5113CB7-6754-4F65-A33D-A84B7D5FD001}" srcOrd="0" destOrd="0" presId="urn:microsoft.com/office/officeart/2009/3/layout/StepUpProcess"/>
    <dgm:cxn modelId="{5469BFBC-3581-4207-8E3A-C5C92CAF748F}" type="presOf" srcId="{C68D2630-9E8F-4DE5-9B0D-8E755419CF53}" destId="{9E2F77C6-1DDD-4073-AD98-9F2F5DAC6A62}" srcOrd="0" destOrd="0" presId="urn:microsoft.com/office/officeart/2009/3/layout/StepUpProcess"/>
    <dgm:cxn modelId="{03E83DA1-0F65-4F6D-9BEF-D1C3A1DE418B}" srcId="{A506F861-3490-4091-A0D9-FA62279CEF9A}" destId="{3D499E37-664C-4E41-85DB-BF330324E513}" srcOrd="3" destOrd="0" parTransId="{46CAF323-78AF-4CC2-A0C7-FA573B07C810}" sibTransId="{452C8BE5-C0A2-4A5F-9FEF-572C4E842C7B}"/>
    <dgm:cxn modelId="{477B7A23-F7D0-4961-9EFA-FA7BD636F347}" type="presOf" srcId="{3D499E37-664C-4E41-85DB-BF330324E513}" destId="{FAB3D4F7-840B-40DE-B88D-FA6CF1A64CC0}" srcOrd="0" destOrd="0" presId="urn:microsoft.com/office/officeart/2009/3/layout/StepUpProcess"/>
    <dgm:cxn modelId="{9787DA2E-A7A1-4B5B-9A18-3A13177E5853}" srcId="{A506F861-3490-4091-A0D9-FA62279CEF9A}" destId="{B56B9417-86D5-4519-94AC-5AB930B8573F}" srcOrd="0" destOrd="0" parTransId="{E75DEF84-8F34-4B6B-BCF6-80C85DD7EF0B}" sibTransId="{083A0DB3-B7AB-4DD4-BA25-0F53D131C40D}"/>
    <dgm:cxn modelId="{E70652DD-02E9-4104-BFDB-11731226EA22}" srcId="{A506F861-3490-4091-A0D9-FA62279CEF9A}" destId="{3A58BD14-3A6D-4D72-81CE-40D823155AAC}" srcOrd="2" destOrd="0" parTransId="{C242FE34-0C82-40F2-AC2E-A0529DCFFCF4}" sibTransId="{F75D569D-2E45-4DBF-AD5A-21C23FA0B57B}"/>
    <dgm:cxn modelId="{A3BECD21-2F2D-442C-AFCE-BFFB5A961F4B}" srcId="{A506F861-3490-4091-A0D9-FA62279CEF9A}" destId="{3D9779EC-F654-49D8-BF84-0D5BAB21189C}" srcOrd="5" destOrd="0" parTransId="{14B47B8D-4746-4A71-B98B-729E592E5240}" sibTransId="{9E8611CF-5D67-4320-990F-CD93F20E2C72}"/>
    <dgm:cxn modelId="{461AB117-600E-44D8-9B93-580ED614E082}" srcId="{A506F861-3490-4091-A0D9-FA62279CEF9A}" destId="{81BC3C46-C834-494F-9347-861554AD03C9}" srcOrd="1" destOrd="0" parTransId="{CC352029-7781-4FC9-BF7D-A44FED2A8F03}" sibTransId="{E020786E-E76E-4A7A-A2E3-AC33AED65DC2}"/>
    <dgm:cxn modelId="{F8120C56-3E64-4D36-8FA0-43A1DE79B80F}" type="presOf" srcId="{B56B9417-86D5-4519-94AC-5AB930B8573F}" destId="{C5B5BD11-8BFB-47C8-B467-2540BC76E58E}" srcOrd="0" destOrd="0" presId="urn:microsoft.com/office/officeart/2009/3/layout/StepUpProcess"/>
    <dgm:cxn modelId="{032F811E-4AAB-4E08-8D24-7F41D493F2EE}" type="presParOf" srcId="{A5113CB7-6754-4F65-A33D-A84B7D5FD001}" destId="{58D83A93-1E84-42B6-8BA1-770E00290AE4}" srcOrd="0" destOrd="0" presId="urn:microsoft.com/office/officeart/2009/3/layout/StepUpProcess"/>
    <dgm:cxn modelId="{9F707423-68FC-4C9A-B038-BA131031B75A}" type="presParOf" srcId="{58D83A93-1E84-42B6-8BA1-770E00290AE4}" destId="{3D1EB1E1-1D3F-462D-B184-5ED1CBB5EFB0}" srcOrd="0" destOrd="0" presId="urn:microsoft.com/office/officeart/2009/3/layout/StepUpProcess"/>
    <dgm:cxn modelId="{54EB4D58-6703-4656-B68E-859351F72265}" type="presParOf" srcId="{58D83A93-1E84-42B6-8BA1-770E00290AE4}" destId="{C5B5BD11-8BFB-47C8-B467-2540BC76E58E}" srcOrd="1" destOrd="0" presId="urn:microsoft.com/office/officeart/2009/3/layout/StepUpProcess"/>
    <dgm:cxn modelId="{86B11B4F-9A58-490E-A2A7-21D8A0FBDC0F}" type="presParOf" srcId="{58D83A93-1E84-42B6-8BA1-770E00290AE4}" destId="{5CF64A04-C4FE-49A7-B9BB-227716F5D6F8}" srcOrd="2" destOrd="0" presId="urn:microsoft.com/office/officeart/2009/3/layout/StepUpProcess"/>
    <dgm:cxn modelId="{D932CE30-DFF0-4B42-9FBF-CBB3D0437FE1}" type="presParOf" srcId="{A5113CB7-6754-4F65-A33D-A84B7D5FD001}" destId="{21FDEACF-8540-4D2D-AAAC-C44E7D869302}" srcOrd="1" destOrd="0" presId="urn:microsoft.com/office/officeart/2009/3/layout/StepUpProcess"/>
    <dgm:cxn modelId="{D55772DC-35FC-4FF9-B95A-EE1CA7D6D6A3}" type="presParOf" srcId="{21FDEACF-8540-4D2D-AAAC-C44E7D869302}" destId="{4208143E-34D9-4082-A501-377382451E78}" srcOrd="0" destOrd="0" presId="urn:microsoft.com/office/officeart/2009/3/layout/StepUpProcess"/>
    <dgm:cxn modelId="{F9F19C36-2220-4FA5-835A-86FBD583D7C1}" type="presParOf" srcId="{A5113CB7-6754-4F65-A33D-A84B7D5FD001}" destId="{06933DE9-F405-4851-B330-EBB277D862C0}" srcOrd="2" destOrd="0" presId="urn:microsoft.com/office/officeart/2009/3/layout/StepUpProcess"/>
    <dgm:cxn modelId="{5143E0ED-28BD-4D88-B78F-5FF9B6862533}" type="presParOf" srcId="{06933DE9-F405-4851-B330-EBB277D862C0}" destId="{DAA086A1-532C-47B9-A3F8-2831C34B3BD4}" srcOrd="0" destOrd="0" presId="urn:microsoft.com/office/officeart/2009/3/layout/StepUpProcess"/>
    <dgm:cxn modelId="{6D460BD4-6FB7-4BD8-BBF3-8A826CA1E961}" type="presParOf" srcId="{06933DE9-F405-4851-B330-EBB277D862C0}" destId="{845ED6B9-06C8-4F81-A709-A70DDC70D255}" srcOrd="1" destOrd="0" presId="urn:microsoft.com/office/officeart/2009/3/layout/StepUpProcess"/>
    <dgm:cxn modelId="{FC5F2016-E6CA-49A7-843F-48049D0B561C}" type="presParOf" srcId="{06933DE9-F405-4851-B330-EBB277D862C0}" destId="{A98E98F0-6836-40EC-8F27-3770E0769055}" srcOrd="2" destOrd="0" presId="urn:microsoft.com/office/officeart/2009/3/layout/StepUpProcess"/>
    <dgm:cxn modelId="{F7480701-9B78-4E4E-AA1C-7746F4C8ACAC}" type="presParOf" srcId="{A5113CB7-6754-4F65-A33D-A84B7D5FD001}" destId="{17AFDA95-2CE5-45A2-AC41-F8B71AC51D1C}" srcOrd="3" destOrd="0" presId="urn:microsoft.com/office/officeart/2009/3/layout/StepUpProcess"/>
    <dgm:cxn modelId="{D7D8B63D-BC10-474E-A048-2BB067406F20}" type="presParOf" srcId="{17AFDA95-2CE5-45A2-AC41-F8B71AC51D1C}" destId="{868AEB50-29B8-49B4-8259-3D279C665E27}" srcOrd="0" destOrd="0" presId="urn:microsoft.com/office/officeart/2009/3/layout/StepUpProcess"/>
    <dgm:cxn modelId="{33FA45A6-03AB-4B0E-A79D-ACFBE90D3ADB}" type="presParOf" srcId="{A5113CB7-6754-4F65-A33D-A84B7D5FD001}" destId="{1F35E343-2AB4-42CB-A934-A6C9E68382C8}" srcOrd="4" destOrd="0" presId="urn:microsoft.com/office/officeart/2009/3/layout/StepUpProcess"/>
    <dgm:cxn modelId="{7AD20A1E-23DF-4215-B6A1-6D26F30C116D}" type="presParOf" srcId="{1F35E343-2AB4-42CB-A934-A6C9E68382C8}" destId="{5E4C72DE-2629-45B8-993F-9C7EB7D559DC}" srcOrd="0" destOrd="0" presId="urn:microsoft.com/office/officeart/2009/3/layout/StepUpProcess"/>
    <dgm:cxn modelId="{B690E376-61BC-4A24-BA7F-C09431B98C05}" type="presParOf" srcId="{1F35E343-2AB4-42CB-A934-A6C9E68382C8}" destId="{3CAE6323-5B34-47C1-961D-FD5C9F39671A}" srcOrd="1" destOrd="0" presId="urn:microsoft.com/office/officeart/2009/3/layout/StepUpProcess"/>
    <dgm:cxn modelId="{B2C25A4B-26E4-4265-912A-D6E72A1960DF}" type="presParOf" srcId="{1F35E343-2AB4-42CB-A934-A6C9E68382C8}" destId="{E596D6BE-A920-429C-86D3-33322D785707}" srcOrd="2" destOrd="0" presId="urn:microsoft.com/office/officeart/2009/3/layout/StepUpProcess"/>
    <dgm:cxn modelId="{75A2A76C-F0EF-464C-877B-AC981BD82FCC}" type="presParOf" srcId="{A5113CB7-6754-4F65-A33D-A84B7D5FD001}" destId="{5F306465-C9FF-42CD-8BB5-4A02E722B4D9}" srcOrd="5" destOrd="0" presId="urn:microsoft.com/office/officeart/2009/3/layout/StepUpProcess"/>
    <dgm:cxn modelId="{7B829053-2E61-4F2A-8C15-73A28EB9B7E6}" type="presParOf" srcId="{5F306465-C9FF-42CD-8BB5-4A02E722B4D9}" destId="{08B0C360-D7A7-4C04-9250-0432F98EAB0A}" srcOrd="0" destOrd="0" presId="urn:microsoft.com/office/officeart/2009/3/layout/StepUpProcess"/>
    <dgm:cxn modelId="{855D725C-5988-4A27-947A-58AD4987D6E9}" type="presParOf" srcId="{A5113CB7-6754-4F65-A33D-A84B7D5FD001}" destId="{1E6BA44C-8080-49FD-AD32-C7E8EC882EBE}" srcOrd="6" destOrd="0" presId="urn:microsoft.com/office/officeart/2009/3/layout/StepUpProcess"/>
    <dgm:cxn modelId="{F96412AA-F870-4B61-9312-E21EF69432D5}" type="presParOf" srcId="{1E6BA44C-8080-49FD-AD32-C7E8EC882EBE}" destId="{E465C043-6222-458F-8622-1805AEAC011F}" srcOrd="0" destOrd="0" presId="urn:microsoft.com/office/officeart/2009/3/layout/StepUpProcess"/>
    <dgm:cxn modelId="{37B319A2-A185-491D-BBCB-484585217A8C}" type="presParOf" srcId="{1E6BA44C-8080-49FD-AD32-C7E8EC882EBE}" destId="{FAB3D4F7-840B-40DE-B88D-FA6CF1A64CC0}" srcOrd="1" destOrd="0" presId="urn:microsoft.com/office/officeart/2009/3/layout/StepUpProcess"/>
    <dgm:cxn modelId="{7DAA8D36-ADD4-44AF-BC2B-953F8FCD51B2}" type="presParOf" srcId="{1E6BA44C-8080-49FD-AD32-C7E8EC882EBE}" destId="{FD0BE8FF-2150-431F-AC35-1695E3D6DBF0}" srcOrd="2" destOrd="0" presId="urn:microsoft.com/office/officeart/2009/3/layout/StepUpProcess"/>
    <dgm:cxn modelId="{F3B5B3D7-FCCC-4F73-B372-A42DEF5219BC}" type="presParOf" srcId="{A5113CB7-6754-4F65-A33D-A84B7D5FD001}" destId="{60D9FE34-5124-4B01-BEC9-B1661643AA64}" srcOrd="7" destOrd="0" presId="urn:microsoft.com/office/officeart/2009/3/layout/StepUpProcess"/>
    <dgm:cxn modelId="{14F74DD1-8F17-4A9A-8A3A-1ABDF27E875B}" type="presParOf" srcId="{60D9FE34-5124-4B01-BEC9-B1661643AA64}" destId="{CEC82B45-8533-4EFA-8FF3-6EFC6798343E}" srcOrd="0" destOrd="0" presId="urn:microsoft.com/office/officeart/2009/3/layout/StepUpProcess"/>
    <dgm:cxn modelId="{5B70D645-C68A-429B-A6CA-94622E56C508}" type="presParOf" srcId="{A5113CB7-6754-4F65-A33D-A84B7D5FD001}" destId="{716916B8-7073-4EC4-BF66-7FA39C03B743}" srcOrd="8" destOrd="0" presId="urn:microsoft.com/office/officeart/2009/3/layout/StepUpProcess"/>
    <dgm:cxn modelId="{217216B4-462B-49DB-8642-15E170A12F71}" type="presParOf" srcId="{716916B8-7073-4EC4-BF66-7FA39C03B743}" destId="{DE9E44EB-D6AE-4E94-8288-47B32C6F42B7}" srcOrd="0" destOrd="0" presId="urn:microsoft.com/office/officeart/2009/3/layout/StepUpProcess"/>
    <dgm:cxn modelId="{33268482-685C-449E-A60E-514054B31F7D}" type="presParOf" srcId="{716916B8-7073-4EC4-BF66-7FA39C03B743}" destId="{9E2F77C6-1DDD-4073-AD98-9F2F5DAC6A62}" srcOrd="1" destOrd="0" presId="urn:microsoft.com/office/officeart/2009/3/layout/StepUpProcess"/>
    <dgm:cxn modelId="{4D20952A-FA33-4577-A03F-3B62F0B168FE}" type="presParOf" srcId="{716916B8-7073-4EC4-BF66-7FA39C03B743}" destId="{29398E57-7E58-4B5D-A877-32896FDA385A}" srcOrd="2" destOrd="0" presId="urn:microsoft.com/office/officeart/2009/3/layout/StepUpProcess"/>
    <dgm:cxn modelId="{BFCB7454-C09F-4D3D-9C95-E3E01BB56279}" type="presParOf" srcId="{A5113CB7-6754-4F65-A33D-A84B7D5FD001}" destId="{D623A99D-8399-4391-858C-2BA0057227CA}" srcOrd="9" destOrd="0" presId="urn:microsoft.com/office/officeart/2009/3/layout/StepUpProcess"/>
    <dgm:cxn modelId="{B90BECBB-06B6-4EB2-8DCB-04A25AAF4094}" type="presParOf" srcId="{D623A99D-8399-4391-858C-2BA0057227CA}" destId="{28228090-EC36-460F-81B2-644D27C94068}" srcOrd="0" destOrd="0" presId="urn:microsoft.com/office/officeart/2009/3/layout/StepUpProcess"/>
    <dgm:cxn modelId="{A5EC0094-2E52-41CC-8610-301EC4471A46}" type="presParOf" srcId="{A5113CB7-6754-4F65-A33D-A84B7D5FD001}" destId="{59922E01-CEDE-46DF-8BB9-A1BF32044F4D}" srcOrd="10" destOrd="0" presId="urn:microsoft.com/office/officeart/2009/3/layout/StepUpProcess"/>
    <dgm:cxn modelId="{2C09873F-0395-47D1-BB97-440C0559CCE8}" type="presParOf" srcId="{59922E01-CEDE-46DF-8BB9-A1BF32044F4D}" destId="{8FE20A77-4BDE-4055-B221-C9B67AD84CE5}" srcOrd="0" destOrd="0" presId="urn:microsoft.com/office/officeart/2009/3/layout/StepUpProcess"/>
    <dgm:cxn modelId="{8FD6C8BF-1FE9-4113-A39B-424D7D73E444}" type="presParOf" srcId="{59922E01-CEDE-46DF-8BB9-A1BF32044F4D}" destId="{DDB0F027-AA4F-47B5-8CA9-14DCF5E72FC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21AE953-62A0-494C-AE81-6E618819F31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290C87B-FE87-4B80-BFEF-B9884E31DB7F}">
      <dgm:prSet custT="1"/>
      <dgm:spPr/>
      <dgm:t>
        <a:bodyPr/>
        <a:lstStyle/>
        <a:p>
          <a:pPr rtl="0"/>
          <a:r>
            <a:rPr lang="hr-HR" sz="900" dirty="0" smtClean="0">
              <a:solidFill>
                <a:schemeClr val="tx1"/>
              </a:solidFill>
            </a:rPr>
            <a:t>DOPUŠTENO JE </a:t>
          </a:r>
        </a:p>
        <a:p>
          <a:pPr rtl="0"/>
          <a:endParaRPr lang="hr-HR" sz="900" dirty="0" smtClean="0">
            <a:solidFill>
              <a:schemeClr val="bg1"/>
            </a:solidFill>
          </a:endParaRPr>
        </a:p>
        <a:p>
          <a:pPr rtl="0"/>
          <a:r>
            <a:rPr lang="hr-HR" sz="900" dirty="0" smtClean="0">
              <a:solidFill>
                <a:schemeClr val="bg1"/>
              </a:solidFill>
            </a:rPr>
            <a:t>ORGANIZATORIMA JAVNIH IZLOŽBI</a:t>
          </a:r>
        </a:p>
        <a:p>
          <a:pPr rtl="0"/>
          <a:endParaRPr lang="hr-HR" sz="900" dirty="0" smtClean="0"/>
        </a:p>
        <a:p>
          <a:pPr rtl="0"/>
          <a:r>
            <a:rPr lang="hr-HR" sz="900" dirty="0" smtClean="0"/>
            <a:t> ILI</a:t>
          </a:r>
        </a:p>
        <a:p>
          <a:pPr rtl="0"/>
          <a:endParaRPr lang="hr-HR" sz="900" dirty="0" smtClean="0"/>
        </a:p>
        <a:p>
          <a:pPr rtl="0"/>
          <a:r>
            <a:rPr lang="hr-HR" sz="900" dirty="0" smtClean="0">
              <a:solidFill>
                <a:schemeClr val="bg1"/>
              </a:solidFill>
            </a:rPr>
            <a:t> AUKCIJA </a:t>
          </a:r>
        </a:p>
        <a:p>
          <a:pPr rtl="0"/>
          <a:endParaRPr lang="hr-HR" sz="900" dirty="0" smtClean="0"/>
        </a:p>
      </dgm:t>
    </dgm:pt>
    <dgm:pt modelId="{EAA4A9D6-E63B-486F-9EBF-7A14A8391842}" type="parTrans" cxnId="{D07C65E3-9184-47DE-9D77-4C98D6DECC3E}">
      <dgm:prSet/>
      <dgm:spPr/>
      <dgm:t>
        <a:bodyPr/>
        <a:lstStyle/>
        <a:p>
          <a:endParaRPr lang="hr-HR"/>
        </a:p>
      </dgm:t>
    </dgm:pt>
    <dgm:pt modelId="{116A070D-56FC-4113-8500-91E9B65D8312}" type="sibTrans" cxnId="{D07C65E3-9184-47DE-9D77-4C98D6DECC3E}">
      <dgm:prSet/>
      <dgm:spPr/>
      <dgm:t>
        <a:bodyPr/>
        <a:lstStyle/>
        <a:p>
          <a:endParaRPr lang="hr-HR"/>
        </a:p>
      </dgm:t>
    </dgm:pt>
    <dgm:pt modelId="{F20FE94D-4280-4AEC-9D71-86806B5CC8F1}">
      <dgm:prSet custT="1"/>
      <dgm:spPr/>
      <dgm:t>
        <a:bodyPr/>
        <a:lstStyle/>
        <a:p>
          <a:pPr rtl="0"/>
          <a:r>
            <a:rPr lang="hr-HR" sz="800" dirty="0" smtClean="0"/>
            <a:t>u svrhu njihova promoviranja i </a:t>
          </a:r>
        </a:p>
        <a:p>
          <a:pPr rtl="0"/>
          <a:r>
            <a:rPr lang="hr-HR" sz="800" dirty="0" smtClean="0"/>
            <a:t>u opsegu potrebnom za tu svrhu</a:t>
          </a:r>
          <a:endParaRPr lang="hr-HR" sz="800" dirty="0"/>
        </a:p>
      </dgm:t>
    </dgm:pt>
    <dgm:pt modelId="{5F699CEA-A4E0-44B8-B908-22BB24C08124}" type="parTrans" cxnId="{7B66C658-F570-4DA9-AEDC-65278EBD3DC8}">
      <dgm:prSet/>
      <dgm:spPr/>
      <dgm:t>
        <a:bodyPr/>
        <a:lstStyle/>
        <a:p>
          <a:endParaRPr lang="hr-HR"/>
        </a:p>
      </dgm:t>
    </dgm:pt>
    <dgm:pt modelId="{4F28ECB2-D746-46B4-8123-C4C307826FE5}" type="sibTrans" cxnId="{7B66C658-F570-4DA9-AEDC-65278EBD3DC8}">
      <dgm:prSet/>
      <dgm:spPr/>
      <dgm:t>
        <a:bodyPr/>
        <a:lstStyle/>
        <a:p>
          <a:endParaRPr lang="hr-HR"/>
        </a:p>
      </dgm:t>
    </dgm:pt>
    <dgm:pt modelId="{7426E7A3-5A5C-4C57-BED3-E79F827199BD}">
      <dgm:prSet custT="1"/>
      <dgm:spPr/>
      <dgm:t>
        <a:bodyPr/>
        <a:lstStyle/>
        <a:p>
          <a:pPr rtl="0"/>
          <a:r>
            <a:rPr lang="hr-HR" sz="900" dirty="0" smtClean="0">
              <a:solidFill>
                <a:schemeClr val="bg1"/>
              </a:solidFill>
            </a:rPr>
            <a:t>REPRODUCIRANJE</a:t>
          </a:r>
          <a:r>
            <a:rPr lang="hr-HR" sz="900" dirty="0" smtClean="0"/>
            <a:t> NA PLAKATIMA I U KATALOZIMA ZA  IZLOŽBE ILI AUKCIJE</a:t>
          </a:r>
          <a:endParaRPr lang="hr-HR" sz="900" dirty="0"/>
        </a:p>
      </dgm:t>
    </dgm:pt>
    <dgm:pt modelId="{D6C82502-D1CE-4B3D-B3FF-1DAE025E790F}" type="parTrans" cxnId="{EAF11FD3-2AF9-4FFC-86D3-57FAE646A181}">
      <dgm:prSet/>
      <dgm:spPr/>
      <dgm:t>
        <a:bodyPr/>
        <a:lstStyle/>
        <a:p>
          <a:endParaRPr lang="hr-HR"/>
        </a:p>
      </dgm:t>
    </dgm:pt>
    <dgm:pt modelId="{C7DF422D-E9EE-4BD4-89BD-E8352958E30B}" type="sibTrans" cxnId="{EAF11FD3-2AF9-4FFC-86D3-57FAE646A181}">
      <dgm:prSet/>
      <dgm:spPr/>
      <dgm:t>
        <a:bodyPr/>
        <a:lstStyle/>
        <a:p>
          <a:endParaRPr lang="hr-HR"/>
        </a:p>
      </dgm:t>
    </dgm:pt>
    <dgm:pt modelId="{52AB4EF3-0D8C-46F2-A35F-8FE611DC90AA}">
      <dgm:prSet custT="1"/>
      <dgm:spPr/>
      <dgm:t>
        <a:bodyPr/>
        <a:lstStyle/>
        <a:p>
          <a:pPr rtl="0"/>
          <a:r>
            <a:rPr lang="hr-HR" sz="900" dirty="0" smtClean="0">
              <a:solidFill>
                <a:schemeClr val="bg1"/>
              </a:solidFill>
            </a:rPr>
            <a:t>DISTRIBUIRANJE</a:t>
          </a:r>
          <a:r>
            <a:rPr lang="hr-HR" sz="900" dirty="0" smtClean="0"/>
            <a:t> PUTEM  PLAKATA I KATALOGA</a:t>
          </a:r>
          <a:endParaRPr lang="hr-HR" sz="900" dirty="0"/>
        </a:p>
      </dgm:t>
    </dgm:pt>
    <dgm:pt modelId="{E3CDA58A-343E-4897-A629-FAB888EE90D6}" type="parTrans" cxnId="{985ACC50-76E0-417C-BC53-690E4DBC6C79}">
      <dgm:prSet/>
      <dgm:spPr/>
      <dgm:t>
        <a:bodyPr/>
        <a:lstStyle/>
        <a:p>
          <a:endParaRPr lang="hr-HR"/>
        </a:p>
      </dgm:t>
    </dgm:pt>
    <dgm:pt modelId="{B64C1440-CAB8-4AB4-9ECD-E5EEF14FC9C5}" type="sibTrans" cxnId="{985ACC50-76E0-417C-BC53-690E4DBC6C79}">
      <dgm:prSet/>
      <dgm:spPr/>
      <dgm:t>
        <a:bodyPr/>
        <a:lstStyle/>
        <a:p>
          <a:endParaRPr lang="hr-HR"/>
        </a:p>
      </dgm:t>
    </dgm:pt>
    <dgm:pt modelId="{FE73D2EA-B70E-4692-A7B8-034557BD49EC}">
      <dgm:prSet/>
      <dgm:spPr/>
      <dgm:t>
        <a:bodyPr/>
        <a:lstStyle/>
        <a:p>
          <a:pPr rtl="0"/>
          <a:r>
            <a:rPr lang="hr-HR" dirty="0" smtClean="0"/>
            <a:t>DJELA LIKOVNIH UMJETNOSTI, ARHITEKTURE, PRIMIJENJENIH UMJETNOSTI, INDUSTRIJSKOG DIZAJNA TE FOTOGRAFSKIH DJELA </a:t>
          </a:r>
          <a:endParaRPr lang="hr-HR" dirty="0"/>
        </a:p>
      </dgm:t>
    </dgm:pt>
    <dgm:pt modelId="{B3F2130B-9B1E-4A63-AC3C-5983C84C79AA}" type="parTrans" cxnId="{9F7B651A-BD2E-48E7-889B-15168C4E9943}">
      <dgm:prSet/>
      <dgm:spPr/>
      <dgm:t>
        <a:bodyPr/>
        <a:lstStyle/>
        <a:p>
          <a:endParaRPr lang="hr-HR"/>
        </a:p>
      </dgm:t>
    </dgm:pt>
    <dgm:pt modelId="{F8AE1378-EE4E-4325-AF36-0F50C7E77F5A}" type="sibTrans" cxnId="{9F7B651A-BD2E-48E7-889B-15168C4E9943}">
      <dgm:prSet/>
      <dgm:spPr/>
      <dgm:t>
        <a:bodyPr/>
        <a:lstStyle/>
        <a:p>
          <a:endParaRPr lang="hr-HR"/>
        </a:p>
      </dgm:t>
    </dgm:pt>
    <dgm:pt modelId="{75E31DAD-C06D-411F-8612-458580A1E51B}">
      <dgm:prSet custT="1"/>
      <dgm:spPr/>
      <dgm:t>
        <a:bodyPr/>
        <a:lstStyle/>
        <a:p>
          <a:pPr rtl="0"/>
          <a:r>
            <a:rPr lang="hr-HR" sz="800" dirty="0" smtClean="0"/>
            <a:t>koja su izložena na javnoj izložbi ili aukciji ili namijenjena takvom izlaganju</a:t>
          </a:r>
        </a:p>
        <a:p>
          <a:pPr rtl="0"/>
          <a:endParaRPr lang="hr-HR" sz="800" dirty="0" smtClean="0"/>
        </a:p>
        <a:p>
          <a:pPr rtl="0"/>
          <a:r>
            <a:rPr lang="hr-HR" sz="800" dirty="0" smtClean="0"/>
            <a:t>u katalozima  se mora navesti izvor i autorstvo djela</a:t>
          </a:r>
          <a:endParaRPr lang="hr-HR" sz="800" dirty="0"/>
        </a:p>
      </dgm:t>
    </dgm:pt>
    <dgm:pt modelId="{BFB3D748-FCB3-4016-8E22-F62156F4436E}" type="parTrans" cxnId="{F78F19FE-D96A-4CE6-9BE9-7E7C0A46CCA5}">
      <dgm:prSet/>
      <dgm:spPr/>
      <dgm:t>
        <a:bodyPr/>
        <a:lstStyle/>
        <a:p>
          <a:endParaRPr lang="hr-HR"/>
        </a:p>
      </dgm:t>
    </dgm:pt>
    <dgm:pt modelId="{2436B4DD-5197-48C2-9DA2-8510C598F844}" type="sibTrans" cxnId="{F78F19FE-D96A-4CE6-9BE9-7E7C0A46CCA5}">
      <dgm:prSet/>
      <dgm:spPr/>
      <dgm:t>
        <a:bodyPr/>
        <a:lstStyle/>
        <a:p>
          <a:endParaRPr lang="hr-HR"/>
        </a:p>
      </dgm:t>
    </dgm:pt>
    <dgm:pt modelId="{396B43EE-9165-4ABC-A68D-663656D404F0}" type="pres">
      <dgm:prSet presAssocID="{021AE953-62A0-494C-AE81-6E618819F3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EB2428A-2E39-4802-A8A7-66090F0040E5}" type="pres">
      <dgm:prSet presAssocID="{F290C87B-FE87-4B80-BFEF-B9884E31DB7F}" presName="node" presStyleLbl="node1" presStyleIdx="0" presStyleCnt="6" custScaleX="147899" custScaleY="312566" custLinFactNeighborX="22869" custLinFactNeighborY="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617231C-A8F3-42B2-8372-3DDBCAEF1C2E}" type="pres">
      <dgm:prSet presAssocID="{116A070D-56FC-4113-8500-91E9B65D8312}" presName="sibTrans" presStyleLbl="sibTrans2D1" presStyleIdx="0" presStyleCnt="5"/>
      <dgm:spPr/>
      <dgm:t>
        <a:bodyPr/>
        <a:lstStyle/>
        <a:p>
          <a:endParaRPr lang="hr-HR"/>
        </a:p>
      </dgm:t>
    </dgm:pt>
    <dgm:pt modelId="{896379A5-0749-49FD-9D18-7BBD768F299E}" type="pres">
      <dgm:prSet presAssocID="{116A070D-56FC-4113-8500-91E9B65D8312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090BD1E1-9348-4613-87BB-13F2D5E9F921}" type="pres">
      <dgm:prSet presAssocID="{F20FE94D-4280-4AEC-9D71-86806B5CC8F1}" presName="node" presStyleLbl="node1" presStyleIdx="1" presStyleCnt="6" custScaleY="21333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3A4C38-7C62-42CD-818F-15D261F10B5F}" type="pres">
      <dgm:prSet presAssocID="{4F28ECB2-D746-46B4-8123-C4C307826FE5}" presName="sibTrans" presStyleLbl="sibTrans2D1" presStyleIdx="1" presStyleCnt="5"/>
      <dgm:spPr/>
      <dgm:t>
        <a:bodyPr/>
        <a:lstStyle/>
        <a:p>
          <a:endParaRPr lang="hr-HR"/>
        </a:p>
      </dgm:t>
    </dgm:pt>
    <dgm:pt modelId="{177EE15A-5D68-4BBB-9839-77F6D5C2B23F}" type="pres">
      <dgm:prSet presAssocID="{4F28ECB2-D746-46B4-8123-C4C307826FE5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F58BBD66-2313-4E37-A72A-F602CD7B16AE}" type="pres">
      <dgm:prSet presAssocID="{7426E7A3-5A5C-4C57-BED3-E79F827199BD}" presName="node" presStyleLbl="node1" presStyleIdx="2" presStyleCnt="6" custScaleX="143555" custScaleY="21333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C76D21A-D052-49A5-AD4D-C02B4650985E}" type="pres">
      <dgm:prSet presAssocID="{C7DF422D-E9EE-4BD4-89BD-E8352958E30B}" presName="sibTrans" presStyleLbl="sibTrans2D1" presStyleIdx="2" presStyleCnt="5"/>
      <dgm:spPr/>
      <dgm:t>
        <a:bodyPr/>
        <a:lstStyle/>
        <a:p>
          <a:endParaRPr lang="hr-HR"/>
        </a:p>
      </dgm:t>
    </dgm:pt>
    <dgm:pt modelId="{CC6A1862-F5C6-48DE-89C5-201EB1FBDBC3}" type="pres">
      <dgm:prSet presAssocID="{C7DF422D-E9EE-4BD4-89BD-E8352958E30B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042E5236-162E-4D1D-833C-35735F8FD596}" type="pres">
      <dgm:prSet presAssocID="{52AB4EF3-0D8C-46F2-A35F-8FE611DC90AA}" presName="node" presStyleLbl="node1" presStyleIdx="3" presStyleCnt="6" custScaleX="138650" custScaleY="21333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3C989A5-455B-4FDF-9D08-E840F6C3FFA9}" type="pres">
      <dgm:prSet presAssocID="{B64C1440-CAB8-4AB4-9ECD-E5EEF14FC9C5}" presName="sibTrans" presStyleLbl="sibTrans2D1" presStyleIdx="3" presStyleCnt="5"/>
      <dgm:spPr/>
      <dgm:t>
        <a:bodyPr/>
        <a:lstStyle/>
        <a:p>
          <a:endParaRPr lang="hr-HR"/>
        </a:p>
      </dgm:t>
    </dgm:pt>
    <dgm:pt modelId="{6755AFEE-2952-4E42-A1DD-F799A878E9EF}" type="pres">
      <dgm:prSet presAssocID="{B64C1440-CAB8-4AB4-9ECD-E5EEF14FC9C5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773B603B-BFB7-49A3-ABCB-23D5F8B3CF99}" type="pres">
      <dgm:prSet presAssocID="{FE73D2EA-B70E-4692-A7B8-034557BD49EC}" presName="node" presStyleLbl="node1" presStyleIdx="4" presStyleCnt="6" custScaleY="21333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77931C6-0C9E-4AEE-A950-6B98B0D8A823}" type="pres">
      <dgm:prSet presAssocID="{F8AE1378-EE4E-4325-AF36-0F50C7E77F5A}" presName="sibTrans" presStyleLbl="sibTrans2D1" presStyleIdx="4" presStyleCnt="5"/>
      <dgm:spPr/>
      <dgm:t>
        <a:bodyPr/>
        <a:lstStyle/>
        <a:p>
          <a:endParaRPr lang="hr-HR"/>
        </a:p>
      </dgm:t>
    </dgm:pt>
    <dgm:pt modelId="{1694DCEF-3BB1-4AF8-B5F5-C45AC47C3190}" type="pres">
      <dgm:prSet presAssocID="{F8AE1378-EE4E-4325-AF36-0F50C7E77F5A}" presName="connectorText" presStyleLbl="sibTrans2D1" presStyleIdx="4" presStyleCnt="5"/>
      <dgm:spPr/>
      <dgm:t>
        <a:bodyPr/>
        <a:lstStyle/>
        <a:p>
          <a:endParaRPr lang="hr-HR"/>
        </a:p>
      </dgm:t>
    </dgm:pt>
    <dgm:pt modelId="{841D4BC4-B88D-4B4B-A902-A04C0F9455B9}" type="pres">
      <dgm:prSet presAssocID="{75E31DAD-C06D-411F-8612-458580A1E51B}" presName="node" presStyleLbl="node1" presStyleIdx="5" presStyleCnt="6" custScaleY="21333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824F9A0-2811-4435-B466-39511FBDC618}" type="presOf" srcId="{C7DF422D-E9EE-4BD4-89BD-E8352958E30B}" destId="{6C76D21A-D052-49A5-AD4D-C02B4650985E}" srcOrd="0" destOrd="0" presId="urn:microsoft.com/office/officeart/2005/8/layout/process1"/>
    <dgm:cxn modelId="{38386DBB-962F-437D-9EBD-6955F3B31EB1}" type="presOf" srcId="{116A070D-56FC-4113-8500-91E9B65D8312}" destId="{896379A5-0749-49FD-9D18-7BBD768F299E}" srcOrd="1" destOrd="0" presId="urn:microsoft.com/office/officeart/2005/8/layout/process1"/>
    <dgm:cxn modelId="{D3E335CA-0699-4863-9E98-36DA1B93A14C}" type="presOf" srcId="{F8AE1378-EE4E-4325-AF36-0F50C7E77F5A}" destId="{1694DCEF-3BB1-4AF8-B5F5-C45AC47C3190}" srcOrd="1" destOrd="0" presId="urn:microsoft.com/office/officeart/2005/8/layout/process1"/>
    <dgm:cxn modelId="{F78F19FE-D96A-4CE6-9BE9-7E7C0A46CCA5}" srcId="{021AE953-62A0-494C-AE81-6E618819F314}" destId="{75E31DAD-C06D-411F-8612-458580A1E51B}" srcOrd="5" destOrd="0" parTransId="{BFB3D748-FCB3-4016-8E22-F62156F4436E}" sibTransId="{2436B4DD-5197-48C2-9DA2-8510C598F844}"/>
    <dgm:cxn modelId="{96DCF6AE-6592-4E48-BE8C-2FF5EAF824FB}" type="presOf" srcId="{116A070D-56FC-4113-8500-91E9B65D8312}" destId="{E617231C-A8F3-42B2-8372-3DDBCAEF1C2E}" srcOrd="0" destOrd="0" presId="urn:microsoft.com/office/officeart/2005/8/layout/process1"/>
    <dgm:cxn modelId="{5F34287B-D76E-4B27-9354-A629197BDF4A}" type="presOf" srcId="{F290C87B-FE87-4B80-BFEF-B9884E31DB7F}" destId="{EEB2428A-2E39-4802-A8A7-66090F0040E5}" srcOrd="0" destOrd="0" presId="urn:microsoft.com/office/officeart/2005/8/layout/process1"/>
    <dgm:cxn modelId="{12380E02-F2D8-48C8-9B66-E591E7DB416A}" type="presOf" srcId="{7426E7A3-5A5C-4C57-BED3-E79F827199BD}" destId="{F58BBD66-2313-4E37-A72A-F602CD7B16AE}" srcOrd="0" destOrd="0" presId="urn:microsoft.com/office/officeart/2005/8/layout/process1"/>
    <dgm:cxn modelId="{7BA9DDCC-5364-4CAC-8CDE-CFC73B023309}" type="presOf" srcId="{4F28ECB2-D746-46B4-8123-C4C307826FE5}" destId="{2C3A4C38-7C62-42CD-818F-15D261F10B5F}" srcOrd="0" destOrd="0" presId="urn:microsoft.com/office/officeart/2005/8/layout/process1"/>
    <dgm:cxn modelId="{EAF11FD3-2AF9-4FFC-86D3-57FAE646A181}" srcId="{021AE953-62A0-494C-AE81-6E618819F314}" destId="{7426E7A3-5A5C-4C57-BED3-E79F827199BD}" srcOrd="2" destOrd="0" parTransId="{D6C82502-D1CE-4B3D-B3FF-1DAE025E790F}" sibTransId="{C7DF422D-E9EE-4BD4-89BD-E8352958E30B}"/>
    <dgm:cxn modelId="{CF1FEFB0-882C-4B20-9474-228624ECB820}" type="presOf" srcId="{52AB4EF3-0D8C-46F2-A35F-8FE611DC90AA}" destId="{042E5236-162E-4D1D-833C-35735F8FD596}" srcOrd="0" destOrd="0" presId="urn:microsoft.com/office/officeart/2005/8/layout/process1"/>
    <dgm:cxn modelId="{D07C65E3-9184-47DE-9D77-4C98D6DECC3E}" srcId="{021AE953-62A0-494C-AE81-6E618819F314}" destId="{F290C87B-FE87-4B80-BFEF-B9884E31DB7F}" srcOrd="0" destOrd="0" parTransId="{EAA4A9D6-E63B-486F-9EBF-7A14A8391842}" sibTransId="{116A070D-56FC-4113-8500-91E9B65D8312}"/>
    <dgm:cxn modelId="{7B66C658-F570-4DA9-AEDC-65278EBD3DC8}" srcId="{021AE953-62A0-494C-AE81-6E618819F314}" destId="{F20FE94D-4280-4AEC-9D71-86806B5CC8F1}" srcOrd="1" destOrd="0" parTransId="{5F699CEA-A4E0-44B8-B908-22BB24C08124}" sibTransId="{4F28ECB2-D746-46B4-8123-C4C307826FE5}"/>
    <dgm:cxn modelId="{A6F6E153-6F81-4AEC-A8B5-340B3429F859}" type="presOf" srcId="{75E31DAD-C06D-411F-8612-458580A1E51B}" destId="{841D4BC4-B88D-4B4B-A902-A04C0F9455B9}" srcOrd="0" destOrd="0" presId="urn:microsoft.com/office/officeart/2005/8/layout/process1"/>
    <dgm:cxn modelId="{4B65CCC2-D2E0-41D6-AACE-F8206EC31969}" type="presOf" srcId="{B64C1440-CAB8-4AB4-9ECD-E5EEF14FC9C5}" destId="{E3C989A5-455B-4FDF-9D08-E840F6C3FFA9}" srcOrd="0" destOrd="0" presId="urn:microsoft.com/office/officeart/2005/8/layout/process1"/>
    <dgm:cxn modelId="{985ACC50-76E0-417C-BC53-690E4DBC6C79}" srcId="{021AE953-62A0-494C-AE81-6E618819F314}" destId="{52AB4EF3-0D8C-46F2-A35F-8FE611DC90AA}" srcOrd="3" destOrd="0" parTransId="{E3CDA58A-343E-4897-A629-FAB888EE90D6}" sibTransId="{B64C1440-CAB8-4AB4-9ECD-E5EEF14FC9C5}"/>
    <dgm:cxn modelId="{16CCAD48-0FDF-4135-997D-05F87AD76C2D}" type="presOf" srcId="{B64C1440-CAB8-4AB4-9ECD-E5EEF14FC9C5}" destId="{6755AFEE-2952-4E42-A1DD-F799A878E9EF}" srcOrd="1" destOrd="0" presId="urn:microsoft.com/office/officeart/2005/8/layout/process1"/>
    <dgm:cxn modelId="{7CBABF08-B8AA-433C-8A15-E757D5A2BAED}" type="presOf" srcId="{021AE953-62A0-494C-AE81-6E618819F314}" destId="{396B43EE-9165-4ABC-A68D-663656D404F0}" srcOrd="0" destOrd="0" presId="urn:microsoft.com/office/officeart/2005/8/layout/process1"/>
    <dgm:cxn modelId="{F2241D1A-36A9-4681-8543-2D23DA2394C2}" type="presOf" srcId="{4F28ECB2-D746-46B4-8123-C4C307826FE5}" destId="{177EE15A-5D68-4BBB-9839-77F6D5C2B23F}" srcOrd="1" destOrd="0" presId="urn:microsoft.com/office/officeart/2005/8/layout/process1"/>
    <dgm:cxn modelId="{0ADF2719-5FD2-428C-B51B-13DB208457EC}" type="presOf" srcId="{C7DF422D-E9EE-4BD4-89BD-E8352958E30B}" destId="{CC6A1862-F5C6-48DE-89C5-201EB1FBDBC3}" srcOrd="1" destOrd="0" presId="urn:microsoft.com/office/officeart/2005/8/layout/process1"/>
    <dgm:cxn modelId="{E8FC56BD-1727-4E5F-823E-CA6B24120F01}" type="presOf" srcId="{F8AE1378-EE4E-4325-AF36-0F50C7E77F5A}" destId="{177931C6-0C9E-4AEE-A950-6B98B0D8A823}" srcOrd="0" destOrd="0" presId="urn:microsoft.com/office/officeart/2005/8/layout/process1"/>
    <dgm:cxn modelId="{B52A5FD5-6DE8-4AA9-AA8D-FC0471DAA0B1}" type="presOf" srcId="{FE73D2EA-B70E-4692-A7B8-034557BD49EC}" destId="{773B603B-BFB7-49A3-ABCB-23D5F8B3CF99}" srcOrd="0" destOrd="0" presId="urn:microsoft.com/office/officeart/2005/8/layout/process1"/>
    <dgm:cxn modelId="{9F7B651A-BD2E-48E7-889B-15168C4E9943}" srcId="{021AE953-62A0-494C-AE81-6E618819F314}" destId="{FE73D2EA-B70E-4692-A7B8-034557BD49EC}" srcOrd="4" destOrd="0" parTransId="{B3F2130B-9B1E-4A63-AC3C-5983C84C79AA}" sibTransId="{F8AE1378-EE4E-4325-AF36-0F50C7E77F5A}"/>
    <dgm:cxn modelId="{F104D914-5469-4777-93FE-4CA2CCCE5963}" type="presOf" srcId="{F20FE94D-4280-4AEC-9D71-86806B5CC8F1}" destId="{090BD1E1-9348-4613-87BB-13F2D5E9F921}" srcOrd="0" destOrd="0" presId="urn:microsoft.com/office/officeart/2005/8/layout/process1"/>
    <dgm:cxn modelId="{6C26D090-8239-49C4-927C-F63711142514}" type="presParOf" srcId="{396B43EE-9165-4ABC-A68D-663656D404F0}" destId="{EEB2428A-2E39-4802-A8A7-66090F0040E5}" srcOrd="0" destOrd="0" presId="urn:microsoft.com/office/officeart/2005/8/layout/process1"/>
    <dgm:cxn modelId="{B6F920A0-4104-453D-8548-584EA97B1CF3}" type="presParOf" srcId="{396B43EE-9165-4ABC-A68D-663656D404F0}" destId="{E617231C-A8F3-42B2-8372-3DDBCAEF1C2E}" srcOrd="1" destOrd="0" presId="urn:microsoft.com/office/officeart/2005/8/layout/process1"/>
    <dgm:cxn modelId="{B3AD302C-AD9F-4E4A-AE40-DA0B87B0516F}" type="presParOf" srcId="{E617231C-A8F3-42B2-8372-3DDBCAEF1C2E}" destId="{896379A5-0749-49FD-9D18-7BBD768F299E}" srcOrd="0" destOrd="0" presId="urn:microsoft.com/office/officeart/2005/8/layout/process1"/>
    <dgm:cxn modelId="{8249568A-3B59-4641-8B58-980EC7988765}" type="presParOf" srcId="{396B43EE-9165-4ABC-A68D-663656D404F0}" destId="{090BD1E1-9348-4613-87BB-13F2D5E9F921}" srcOrd="2" destOrd="0" presId="urn:microsoft.com/office/officeart/2005/8/layout/process1"/>
    <dgm:cxn modelId="{FF39E155-1378-4EC5-9137-A6D556C04892}" type="presParOf" srcId="{396B43EE-9165-4ABC-A68D-663656D404F0}" destId="{2C3A4C38-7C62-42CD-818F-15D261F10B5F}" srcOrd="3" destOrd="0" presId="urn:microsoft.com/office/officeart/2005/8/layout/process1"/>
    <dgm:cxn modelId="{E39FEA33-61D8-41AA-BD15-35EFB4167CFD}" type="presParOf" srcId="{2C3A4C38-7C62-42CD-818F-15D261F10B5F}" destId="{177EE15A-5D68-4BBB-9839-77F6D5C2B23F}" srcOrd="0" destOrd="0" presId="urn:microsoft.com/office/officeart/2005/8/layout/process1"/>
    <dgm:cxn modelId="{F8CAD822-4EA1-44C1-BA5C-3910D0798AAF}" type="presParOf" srcId="{396B43EE-9165-4ABC-A68D-663656D404F0}" destId="{F58BBD66-2313-4E37-A72A-F602CD7B16AE}" srcOrd="4" destOrd="0" presId="urn:microsoft.com/office/officeart/2005/8/layout/process1"/>
    <dgm:cxn modelId="{4733485A-F2AC-4006-BEDE-C959E6078AA7}" type="presParOf" srcId="{396B43EE-9165-4ABC-A68D-663656D404F0}" destId="{6C76D21A-D052-49A5-AD4D-C02B4650985E}" srcOrd="5" destOrd="0" presId="urn:microsoft.com/office/officeart/2005/8/layout/process1"/>
    <dgm:cxn modelId="{2627F6C8-77BE-4064-86D9-12C9F767705E}" type="presParOf" srcId="{6C76D21A-D052-49A5-AD4D-C02B4650985E}" destId="{CC6A1862-F5C6-48DE-89C5-201EB1FBDBC3}" srcOrd="0" destOrd="0" presId="urn:microsoft.com/office/officeart/2005/8/layout/process1"/>
    <dgm:cxn modelId="{8C9896EE-91FA-4A45-A59F-E5E8F497B3A2}" type="presParOf" srcId="{396B43EE-9165-4ABC-A68D-663656D404F0}" destId="{042E5236-162E-4D1D-833C-35735F8FD596}" srcOrd="6" destOrd="0" presId="urn:microsoft.com/office/officeart/2005/8/layout/process1"/>
    <dgm:cxn modelId="{71DC2F76-46F3-464A-BF47-725341E3CF50}" type="presParOf" srcId="{396B43EE-9165-4ABC-A68D-663656D404F0}" destId="{E3C989A5-455B-4FDF-9D08-E840F6C3FFA9}" srcOrd="7" destOrd="0" presId="urn:microsoft.com/office/officeart/2005/8/layout/process1"/>
    <dgm:cxn modelId="{D858C55B-851E-49C0-B5C1-AC0A50A6D563}" type="presParOf" srcId="{E3C989A5-455B-4FDF-9D08-E840F6C3FFA9}" destId="{6755AFEE-2952-4E42-A1DD-F799A878E9EF}" srcOrd="0" destOrd="0" presId="urn:microsoft.com/office/officeart/2005/8/layout/process1"/>
    <dgm:cxn modelId="{EF2ACA7C-71F4-4BE2-B94B-B7C219BE5B0E}" type="presParOf" srcId="{396B43EE-9165-4ABC-A68D-663656D404F0}" destId="{773B603B-BFB7-49A3-ABCB-23D5F8B3CF99}" srcOrd="8" destOrd="0" presId="urn:microsoft.com/office/officeart/2005/8/layout/process1"/>
    <dgm:cxn modelId="{4D413738-6795-40DE-8E01-C26D8CAC9D6D}" type="presParOf" srcId="{396B43EE-9165-4ABC-A68D-663656D404F0}" destId="{177931C6-0C9E-4AEE-A950-6B98B0D8A823}" srcOrd="9" destOrd="0" presId="urn:microsoft.com/office/officeart/2005/8/layout/process1"/>
    <dgm:cxn modelId="{C5802FE5-5E57-41AD-8BA1-0AE04788AEE5}" type="presParOf" srcId="{177931C6-0C9E-4AEE-A950-6B98B0D8A823}" destId="{1694DCEF-3BB1-4AF8-B5F5-C45AC47C3190}" srcOrd="0" destOrd="0" presId="urn:microsoft.com/office/officeart/2005/8/layout/process1"/>
    <dgm:cxn modelId="{CF0A73E9-2DAE-4BD0-AE16-9B3BDA518095}" type="presParOf" srcId="{396B43EE-9165-4ABC-A68D-663656D404F0}" destId="{841D4BC4-B88D-4B4B-A902-A04C0F9455B9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29E3191-BEE3-4602-B9D9-9A5182BADCE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1CE02BD-3954-4DD9-9ECC-A11A9287CFE6}">
      <dgm:prSet custT="1"/>
      <dgm:spPr/>
      <dgm:t>
        <a:bodyPr/>
        <a:lstStyle/>
        <a:p>
          <a:pPr rtl="0"/>
          <a:r>
            <a:rPr lang="vi-VN" sz="1200" dirty="0" smtClean="0">
              <a:solidFill>
                <a:schemeClr val="bg1"/>
              </a:solidFill>
            </a:rPr>
            <a:t>DOPUŠTENA JE PRERADA AUTORSKOG DJELA U PARODIJU </a:t>
          </a:r>
          <a:r>
            <a:rPr lang="hr-HR" sz="1200" dirty="0" smtClean="0">
              <a:solidFill>
                <a:schemeClr val="bg1"/>
              </a:solidFill>
            </a:rPr>
            <a:t>I </a:t>
          </a:r>
          <a:r>
            <a:rPr lang="vi-VN" sz="1200" dirty="0" smtClean="0">
              <a:solidFill>
                <a:schemeClr val="bg1"/>
              </a:solidFill>
            </a:rPr>
            <a:t>KARIKATURU</a:t>
          </a:r>
          <a:endParaRPr lang="hr-HR" sz="1200" dirty="0">
            <a:solidFill>
              <a:schemeClr val="bg1"/>
            </a:solidFill>
          </a:endParaRPr>
        </a:p>
      </dgm:t>
    </dgm:pt>
    <dgm:pt modelId="{3849D35C-B665-471F-8E9A-893FCA7413F5}" type="parTrans" cxnId="{32554BDD-B3FC-4AF1-9BC1-B3F10BDD350C}">
      <dgm:prSet/>
      <dgm:spPr/>
      <dgm:t>
        <a:bodyPr/>
        <a:lstStyle/>
        <a:p>
          <a:endParaRPr lang="hr-HR"/>
        </a:p>
      </dgm:t>
    </dgm:pt>
    <dgm:pt modelId="{C7A7E858-C400-42EB-9C6B-3295CFA907DA}" type="sibTrans" cxnId="{32554BDD-B3FC-4AF1-9BC1-B3F10BDD350C}">
      <dgm:prSet/>
      <dgm:spPr/>
      <dgm:t>
        <a:bodyPr/>
        <a:lstStyle/>
        <a:p>
          <a:endParaRPr lang="hr-HR"/>
        </a:p>
      </dgm:t>
    </dgm:pt>
    <dgm:pt modelId="{B82D6E48-AA8A-410F-AA32-27B33AD7A1F4}">
      <dgm:prSet/>
      <dgm:spPr/>
      <dgm:t>
        <a:bodyPr/>
        <a:lstStyle/>
        <a:p>
          <a:pPr rtl="0"/>
          <a:r>
            <a:rPr lang="vi-VN" dirty="0" smtClean="0"/>
            <a:t>u mjeri koja je potrebna za njen smisao</a:t>
          </a:r>
          <a:endParaRPr lang="hr-HR" dirty="0"/>
        </a:p>
      </dgm:t>
    </dgm:pt>
    <dgm:pt modelId="{DEA085E7-5632-41C6-899B-C6A44CE8BDBF}" type="parTrans" cxnId="{D1974A97-1C91-42D4-AF4E-E68BF468B048}">
      <dgm:prSet/>
      <dgm:spPr/>
      <dgm:t>
        <a:bodyPr/>
        <a:lstStyle/>
        <a:p>
          <a:endParaRPr lang="hr-HR"/>
        </a:p>
      </dgm:t>
    </dgm:pt>
    <dgm:pt modelId="{B5CB73C7-C98F-477F-9AE7-C20F0E563015}" type="sibTrans" cxnId="{D1974A97-1C91-42D4-AF4E-E68BF468B048}">
      <dgm:prSet/>
      <dgm:spPr/>
      <dgm:t>
        <a:bodyPr/>
        <a:lstStyle/>
        <a:p>
          <a:endParaRPr lang="hr-HR"/>
        </a:p>
      </dgm:t>
    </dgm:pt>
    <dgm:pt modelId="{C614BF7C-6B63-4776-A1AB-B7FE274E5FEB}">
      <dgm:prSet/>
      <dgm:spPr/>
      <dgm:t>
        <a:bodyPr/>
        <a:lstStyle/>
        <a:p>
          <a:pPr rtl="0"/>
          <a:r>
            <a:rPr lang="vi-VN" dirty="0" smtClean="0"/>
            <a:t>uz navođenje djela koje se prerađuje i njegovog autora</a:t>
          </a:r>
          <a:endParaRPr lang="hr-HR" dirty="0"/>
        </a:p>
      </dgm:t>
    </dgm:pt>
    <dgm:pt modelId="{0B29DBE5-ED32-43AF-B7F0-8D0584FA98F2}" type="parTrans" cxnId="{ABE5A24A-623E-4587-A495-6FEC8F21DB1B}">
      <dgm:prSet/>
      <dgm:spPr/>
      <dgm:t>
        <a:bodyPr/>
        <a:lstStyle/>
        <a:p>
          <a:endParaRPr lang="hr-HR"/>
        </a:p>
      </dgm:t>
    </dgm:pt>
    <dgm:pt modelId="{F936CBC5-A1B9-4F0A-96B6-074E9FABEA64}" type="sibTrans" cxnId="{ABE5A24A-623E-4587-A495-6FEC8F21DB1B}">
      <dgm:prSet/>
      <dgm:spPr/>
      <dgm:t>
        <a:bodyPr/>
        <a:lstStyle/>
        <a:p>
          <a:endParaRPr lang="hr-HR"/>
        </a:p>
      </dgm:t>
    </dgm:pt>
    <dgm:pt modelId="{13F81EA9-6E7E-48D0-A55A-BADD473685A7}" type="pres">
      <dgm:prSet presAssocID="{D29E3191-BEE3-4602-B9D9-9A5182BADC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D5EB936-50D8-4F10-933A-270302707EA0}" type="pres">
      <dgm:prSet presAssocID="{11CE02BD-3954-4DD9-9ECC-A11A9287CFE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6BFCEB2-B409-4443-A1A2-BE142B52EF89}" type="pres">
      <dgm:prSet presAssocID="{C7A7E858-C400-42EB-9C6B-3295CFA907DA}" presName="sibTrans" presStyleLbl="sibTrans2D1" presStyleIdx="0" presStyleCnt="2"/>
      <dgm:spPr/>
      <dgm:t>
        <a:bodyPr/>
        <a:lstStyle/>
        <a:p>
          <a:endParaRPr lang="hr-HR"/>
        </a:p>
      </dgm:t>
    </dgm:pt>
    <dgm:pt modelId="{E4953A49-AA54-4BB0-9491-27AD6268AFB4}" type="pres">
      <dgm:prSet presAssocID="{C7A7E858-C400-42EB-9C6B-3295CFA907DA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CF943D56-2AE0-4E81-936B-ED039B5292D0}" type="pres">
      <dgm:prSet presAssocID="{B82D6E48-AA8A-410F-AA32-27B33AD7A1F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A9DA481-7863-4EEE-B185-055A4D922D26}" type="pres">
      <dgm:prSet presAssocID="{B5CB73C7-C98F-477F-9AE7-C20F0E563015}" presName="sibTrans" presStyleLbl="sibTrans2D1" presStyleIdx="1" presStyleCnt="2"/>
      <dgm:spPr/>
      <dgm:t>
        <a:bodyPr/>
        <a:lstStyle/>
        <a:p>
          <a:endParaRPr lang="hr-HR"/>
        </a:p>
      </dgm:t>
    </dgm:pt>
    <dgm:pt modelId="{81EBB080-8AB2-46E3-8E42-50793A412432}" type="pres">
      <dgm:prSet presAssocID="{B5CB73C7-C98F-477F-9AE7-C20F0E563015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ACD951A3-978E-4F44-945D-C1938C830F8C}" type="pres">
      <dgm:prSet presAssocID="{C614BF7C-6B63-4776-A1AB-B7FE274E5FE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89F8BEC-5ABD-4D33-8D14-A5D9AC57E50F}" type="presOf" srcId="{B5CB73C7-C98F-477F-9AE7-C20F0E563015}" destId="{DA9DA481-7863-4EEE-B185-055A4D922D26}" srcOrd="0" destOrd="0" presId="urn:microsoft.com/office/officeart/2005/8/layout/process1"/>
    <dgm:cxn modelId="{CB93AD29-86E3-482C-8EF8-7C6374A20707}" type="presOf" srcId="{D29E3191-BEE3-4602-B9D9-9A5182BADCED}" destId="{13F81EA9-6E7E-48D0-A55A-BADD473685A7}" srcOrd="0" destOrd="0" presId="urn:microsoft.com/office/officeart/2005/8/layout/process1"/>
    <dgm:cxn modelId="{32554BDD-B3FC-4AF1-9BC1-B3F10BDD350C}" srcId="{D29E3191-BEE3-4602-B9D9-9A5182BADCED}" destId="{11CE02BD-3954-4DD9-9ECC-A11A9287CFE6}" srcOrd="0" destOrd="0" parTransId="{3849D35C-B665-471F-8E9A-893FCA7413F5}" sibTransId="{C7A7E858-C400-42EB-9C6B-3295CFA907DA}"/>
    <dgm:cxn modelId="{25EFB60A-32CE-4239-8CD1-8FF985A4E4F5}" type="presOf" srcId="{C7A7E858-C400-42EB-9C6B-3295CFA907DA}" destId="{E4953A49-AA54-4BB0-9491-27AD6268AFB4}" srcOrd="1" destOrd="0" presId="urn:microsoft.com/office/officeart/2005/8/layout/process1"/>
    <dgm:cxn modelId="{4993EFC1-BC0B-4054-9DC2-5A356325C01C}" type="presOf" srcId="{B82D6E48-AA8A-410F-AA32-27B33AD7A1F4}" destId="{CF943D56-2AE0-4E81-936B-ED039B5292D0}" srcOrd="0" destOrd="0" presId="urn:microsoft.com/office/officeart/2005/8/layout/process1"/>
    <dgm:cxn modelId="{111E2A7D-AA2C-4831-AC10-E91517544EC6}" type="presOf" srcId="{B5CB73C7-C98F-477F-9AE7-C20F0E563015}" destId="{81EBB080-8AB2-46E3-8E42-50793A412432}" srcOrd="1" destOrd="0" presId="urn:microsoft.com/office/officeart/2005/8/layout/process1"/>
    <dgm:cxn modelId="{659F4603-B060-47E2-844B-7D26A5040615}" type="presOf" srcId="{11CE02BD-3954-4DD9-9ECC-A11A9287CFE6}" destId="{BD5EB936-50D8-4F10-933A-270302707EA0}" srcOrd="0" destOrd="0" presId="urn:microsoft.com/office/officeart/2005/8/layout/process1"/>
    <dgm:cxn modelId="{D1974A97-1C91-42D4-AF4E-E68BF468B048}" srcId="{D29E3191-BEE3-4602-B9D9-9A5182BADCED}" destId="{B82D6E48-AA8A-410F-AA32-27B33AD7A1F4}" srcOrd="1" destOrd="0" parTransId="{DEA085E7-5632-41C6-899B-C6A44CE8BDBF}" sibTransId="{B5CB73C7-C98F-477F-9AE7-C20F0E563015}"/>
    <dgm:cxn modelId="{6449CBAD-8E8A-44EB-B3DF-B15EF6775688}" type="presOf" srcId="{C7A7E858-C400-42EB-9C6B-3295CFA907DA}" destId="{76BFCEB2-B409-4443-A1A2-BE142B52EF89}" srcOrd="0" destOrd="0" presId="urn:microsoft.com/office/officeart/2005/8/layout/process1"/>
    <dgm:cxn modelId="{29A465FC-1AC7-45EE-B54C-FE29348A44A6}" type="presOf" srcId="{C614BF7C-6B63-4776-A1AB-B7FE274E5FEB}" destId="{ACD951A3-978E-4F44-945D-C1938C830F8C}" srcOrd="0" destOrd="0" presId="urn:microsoft.com/office/officeart/2005/8/layout/process1"/>
    <dgm:cxn modelId="{ABE5A24A-623E-4587-A495-6FEC8F21DB1B}" srcId="{D29E3191-BEE3-4602-B9D9-9A5182BADCED}" destId="{C614BF7C-6B63-4776-A1AB-B7FE274E5FEB}" srcOrd="2" destOrd="0" parTransId="{0B29DBE5-ED32-43AF-B7F0-8D0584FA98F2}" sibTransId="{F936CBC5-A1B9-4F0A-96B6-074E9FABEA64}"/>
    <dgm:cxn modelId="{6622B925-7898-4842-B410-B3BA520E0A73}" type="presParOf" srcId="{13F81EA9-6E7E-48D0-A55A-BADD473685A7}" destId="{BD5EB936-50D8-4F10-933A-270302707EA0}" srcOrd="0" destOrd="0" presId="urn:microsoft.com/office/officeart/2005/8/layout/process1"/>
    <dgm:cxn modelId="{DBE9EE19-3390-4637-A625-6ADC8529410B}" type="presParOf" srcId="{13F81EA9-6E7E-48D0-A55A-BADD473685A7}" destId="{76BFCEB2-B409-4443-A1A2-BE142B52EF89}" srcOrd="1" destOrd="0" presId="urn:microsoft.com/office/officeart/2005/8/layout/process1"/>
    <dgm:cxn modelId="{440E422D-9ED8-4CC5-A54B-9FD4AAFB141D}" type="presParOf" srcId="{76BFCEB2-B409-4443-A1A2-BE142B52EF89}" destId="{E4953A49-AA54-4BB0-9491-27AD6268AFB4}" srcOrd="0" destOrd="0" presId="urn:microsoft.com/office/officeart/2005/8/layout/process1"/>
    <dgm:cxn modelId="{43929844-33BD-41AE-A68E-6BAF6F765317}" type="presParOf" srcId="{13F81EA9-6E7E-48D0-A55A-BADD473685A7}" destId="{CF943D56-2AE0-4E81-936B-ED039B5292D0}" srcOrd="2" destOrd="0" presId="urn:microsoft.com/office/officeart/2005/8/layout/process1"/>
    <dgm:cxn modelId="{81E0E806-36B6-4D22-BC5F-A16D57A431F6}" type="presParOf" srcId="{13F81EA9-6E7E-48D0-A55A-BADD473685A7}" destId="{DA9DA481-7863-4EEE-B185-055A4D922D26}" srcOrd="3" destOrd="0" presId="urn:microsoft.com/office/officeart/2005/8/layout/process1"/>
    <dgm:cxn modelId="{6E296B4F-060E-44CE-A706-CFF5C6510E0C}" type="presParOf" srcId="{DA9DA481-7863-4EEE-B185-055A4D922D26}" destId="{81EBB080-8AB2-46E3-8E42-50793A412432}" srcOrd="0" destOrd="0" presId="urn:microsoft.com/office/officeart/2005/8/layout/process1"/>
    <dgm:cxn modelId="{7B306A04-F18C-487A-93D9-5018D08D54C7}" type="presParOf" srcId="{13F81EA9-6E7E-48D0-A55A-BADD473685A7}" destId="{ACD951A3-978E-4F44-945D-C1938C830F8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4F5A040-93BA-48AA-A91C-8611BFB67DC9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882366B-D8EA-4525-B81A-DC84098ADFE1}">
      <dgm:prSet custT="1"/>
      <dgm:spPr/>
      <dgm:t>
        <a:bodyPr/>
        <a:lstStyle/>
        <a:p>
          <a:pPr rtl="0"/>
          <a:endParaRPr lang="hr-HR" sz="1000" dirty="0" smtClean="0"/>
        </a:p>
        <a:p>
          <a:pPr rtl="0"/>
          <a:r>
            <a:rPr lang="vi-VN" sz="900" b="1" dirty="0" smtClean="0">
              <a:solidFill>
                <a:srgbClr val="FFC000"/>
              </a:solidFill>
            </a:rPr>
            <a:t>ZA ŽIVOTA AUTORA </a:t>
          </a:r>
          <a:endParaRPr lang="hr-HR" sz="900" b="1" dirty="0" smtClean="0">
            <a:solidFill>
              <a:srgbClr val="FFC000"/>
            </a:solidFill>
          </a:endParaRPr>
        </a:p>
        <a:p>
          <a:pPr rtl="0"/>
          <a:r>
            <a:rPr lang="vi-VN" sz="900" b="1" dirty="0" smtClean="0">
              <a:solidFill>
                <a:srgbClr val="FFC000"/>
              </a:solidFill>
            </a:rPr>
            <a:t>I </a:t>
          </a:r>
          <a:endParaRPr lang="hr-HR" sz="900" b="1" dirty="0" smtClean="0">
            <a:solidFill>
              <a:srgbClr val="FFC000"/>
            </a:solidFill>
          </a:endParaRPr>
        </a:p>
        <a:p>
          <a:pPr rtl="0"/>
          <a:r>
            <a:rPr lang="hr-HR" sz="900" b="1" dirty="0" smtClean="0">
              <a:solidFill>
                <a:srgbClr val="FFC000"/>
              </a:solidFill>
            </a:rPr>
            <a:t>70 </a:t>
          </a:r>
          <a:r>
            <a:rPr lang="vi-VN" sz="900" b="1" dirty="0" smtClean="0">
              <a:solidFill>
                <a:srgbClr val="FFC000"/>
              </a:solidFill>
            </a:rPr>
            <a:t>GODINA NAKON </a:t>
          </a:r>
          <a:endParaRPr lang="hr-HR" sz="900" b="1" dirty="0" smtClean="0">
            <a:solidFill>
              <a:srgbClr val="FFC000"/>
            </a:solidFill>
          </a:endParaRPr>
        </a:p>
        <a:p>
          <a:pPr rtl="0"/>
          <a:r>
            <a:rPr lang="vi-VN" sz="900" b="1" dirty="0" smtClean="0">
              <a:solidFill>
                <a:srgbClr val="FFC000"/>
              </a:solidFill>
            </a:rPr>
            <a:t>NJEGOVE SMRTI</a:t>
          </a:r>
          <a:endParaRPr lang="hr-HR" sz="900" b="1" dirty="0" smtClean="0">
            <a:solidFill>
              <a:schemeClr val="bg1"/>
            </a:solidFill>
          </a:endParaRPr>
        </a:p>
        <a:p>
          <a:pPr rtl="0"/>
          <a:r>
            <a:rPr lang="hr-HR" sz="900" dirty="0" smtClean="0"/>
            <a:t>(</a:t>
          </a:r>
          <a:r>
            <a:rPr lang="vi-VN" sz="900" dirty="0" smtClean="0"/>
            <a:t>bez obzira kada je autorsko djelo zakonito objavljeno, ako  </a:t>
          </a:r>
          <a:r>
            <a:rPr lang="hr-HR" sz="900" dirty="0" smtClean="0"/>
            <a:t>Z</a:t>
          </a:r>
          <a:r>
            <a:rPr lang="vi-VN" sz="900" dirty="0" smtClean="0"/>
            <a:t>akonom nije drukčije određeno</a:t>
          </a:r>
          <a:r>
            <a:rPr lang="hr-HR" sz="900" dirty="0" smtClean="0"/>
            <a:t>)</a:t>
          </a:r>
          <a:endParaRPr lang="hr-HR" sz="900" dirty="0"/>
        </a:p>
      </dgm:t>
    </dgm:pt>
    <dgm:pt modelId="{74CED83D-8AAD-4057-A56E-8992AFB1F5FD}" type="parTrans" cxnId="{2C8098BA-CDFF-4E7C-8A10-5B21268A9F57}">
      <dgm:prSet/>
      <dgm:spPr/>
      <dgm:t>
        <a:bodyPr/>
        <a:lstStyle/>
        <a:p>
          <a:endParaRPr lang="hr-HR"/>
        </a:p>
      </dgm:t>
    </dgm:pt>
    <dgm:pt modelId="{1CD3BEE2-2A11-48ED-AB4F-24FA20AADB23}" type="sibTrans" cxnId="{2C8098BA-CDFF-4E7C-8A10-5B21268A9F57}">
      <dgm:prSet/>
      <dgm:spPr/>
      <dgm:t>
        <a:bodyPr/>
        <a:lstStyle/>
        <a:p>
          <a:endParaRPr lang="hr-HR"/>
        </a:p>
      </dgm:t>
    </dgm:pt>
    <dgm:pt modelId="{0C4E6D55-68F7-42E1-8D3B-6A047C018B4B}">
      <dgm:prSet custT="1"/>
      <dgm:spPr/>
      <dgm:t>
        <a:bodyPr/>
        <a:lstStyle/>
        <a:p>
          <a:pPr rtl="0"/>
          <a:r>
            <a:rPr lang="hr-HR" sz="900" b="1" dirty="0" smtClean="0">
              <a:solidFill>
                <a:schemeClr val="accent1">
                  <a:lumMod val="50000"/>
                </a:schemeClr>
              </a:solidFill>
            </a:rPr>
            <a:t>KOAUTORI</a:t>
          </a:r>
          <a:r>
            <a:rPr lang="hr-HR" sz="900" dirty="0" smtClean="0">
              <a:solidFill>
                <a:schemeClr val="accent1">
                  <a:lumMod val="50000"/>
                </a:schemeClr>
              </a:solidFill>
            </a:rPr>
            <a:t>  </a:t>
          </a:r>
        </a:p>
        <a:p>
          <a:pPr rtl="0"/>
          <a:r>
            <a:rPr lang="hr-HR" sz="900" b="0" dirty="0" smtClean="0">
              <a:solidFill>
                <a:schemeClr val="accent2"/>
              </a:solidFill>
            </a:rPr>
            <a:t> </a:t>
          </a:r>
        </a:p>
        <a:p>
          <a:pPr rtl="0"/>
          <a:endParaRPr lang="hr-HR" sz="900" b="0" dirty="0" smtClean="0">
            <a:solidFill>
              <a:schemeClr val="accent2"/>
            </a:solidFill>
          </a:endParaRPr>
        </a:p>
        <a:p>
          <a:pPr rtl="0"/>
          <a:r>
            <a:rPr lang="hr-HR" sz="900" b="0" dirty="0" smtClean="0">
              <a:solidFill>
                <a:schemeClr val="accent2"/>
              </a:solidFill>
            </a:rPr>
            <a:t>OD SMRTI KOAUTORA KOJI JE NAJDUŽE ŽIVIO</a:t>
          </a:r>
          <a:endParaRPr lang="hr-HR" sz="900" b="0" dirty="0">
            <a:solidFill>
              <a:schemeClr val="accent2"/>
            </a:solidFill>
          </a:endParaRPr>
        </a:p>
      </dgm:t>
    </dgm:pt>
    <dgm:pt modelId="{4D473480-3485-4201-81A5-BB66F8BFF050}" type="parTrans" cxnId="{AE6E2236-BF56-4231-9DAF-5B68DC7D0094}">
      <dgm:prSet/>
      <dgm:spPr/>
      <dgm:t>
        <a:bodyPr/>
        <a:lstStyle/>
        <a:p>
          <a:endParaRPr lang="hr-HR"/>
        </a:p>
      </dgm:t>
    </dgm:pt>
    <dgm:pt modelId="{A3EC79C4-8D37-4967-BE0D-1236D6322447}" type="sibTrans" cxnId="{AE6E2236-BF56-4231-9DAF-5B68DC7D0094}">
      <dgm:prSet/>
      <dgm:spPr/>
      <dgm:t>
        <a:bodyPr/>
        <a:lstStyle/>
        <a:p>
          <a:endParaRPr lang="hr-HR"/>
        </a:p>
      </dgm:t>
    </dgm:pt>
    <dgm:pt modelId="{A6B77D6D-85C3-4DC2-A5E3-D555F5EEE0BE}">
      <dgm:prSet custT="1"/>
      <dgm:spPr/>
      <dgm:t>
        <a:bodyPr/>
        <a:lstStyle/>
        <a:p>
          <a:pPr rtl="0"/>
          <a:r>
            <a:rPr lang="hr-HR" sz="900" b="1" dirty="0" smtClean="0">
              <a:solidFill>
                <a:schemeClr val="accent1">
                  <a:lumMod val="50000"/>
                </a:schemeClr>
              </a:solidFill>
            </a:rPr>
            <a:t>AUDIOVIZUALNA DJELA</a:t>
          </a:r>
        </a:p>
        <a:p>
          <a:pPr rtl="0"/>
          <a:endParaRPr lang="hr-HR" sz="900" b="1" dirty="0" smtClean="0">
            <a:solidFill>
              <a:schemeClr val="accent1">
                <a:lumMod val="50000"/>
              </a:schemeClr>
            </a:solidFill>
          </a:endParaRPr>
        </a:p>
        <a:p>
          <a:pPr rtl="0"/>
          <a:r>
            <a:rPr lang="hr-HR" sz="900" b="1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hr-HR" sz="9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hr-HR" sz="900" dirty="0" smtClean="0">
              <a:solidFill>
                <a:schemeClr val="accent2"/>
              </a:solidFill>
            </a:rPr>
            <a:t>OD SMRTI POSLJEDNJE PREŽIVJEOG :</a:t>
          </a:r>
        </a:p>
        <a:p>
          <a:pPr rtl="0"/>
          <a:r>
            <a:rPr lang="hr-HR" sz="900" dirty="0" smtClean="0">
              <a:solidFill>
                <a:schemeClr val="tx1"/>
              </a:solidFill>
            </a:rPr>
            <a:t>GLAVNI REDATELJ, AUTOR SCENARIJA, AUTOR DIJALOGA I SKLADATELJ GLAZBE POSEBNO SKLADANE ZA KORIŠTENJE U TOM DJELU</a:t>
          </a:r>
          <a:r>
            <a:rPr lang="hr-HR" sz="900" dirty="0" smtClean="0">
              <a:solidFill>
                <a:schemeClr val="accent2"/>
              </a:solidFill>
            </a:rPr>
            <a:t>.</a:t>
          </a:r>
          <a:endParaRPr lang="hr-HR" sz="900" dirty="0">
            <a:solidFill>
              <a:schemeClr val="accent2"/>
            </a:solidFill>
          </a:endParaRPr>
        </a:p>
      </dgm:t>
    </dgm:pt>
    <dgm:pt modelId="{C5FE5BCA-DA95-4224-8FFA-57099D8299C7}" type="parTrans" cxnId="{AC309B6E-4B74-435F-A36A-33DB3F2D2E27}">
      <dgm:prSet/>
      <dgm:spPr/>
      <dgm:t>
        <a:bodyPr/>
        <a:lstStyle/>
        <a:p>
          <a:endParaRPr lang="hr-HR"/>
        </a:p>
      </dgm:t>
    </dgm:pt>
    <dgm:pt modelId="{B5C7DE0F-7EC5-4462-A59F-95491D12529C}" type="sibTrans" cxnId="{AC309B6E-4B74-435F-A36A-33DB3F2D2E27}">
      <dgm:prSet/>
      <dgm:spPr/>
      <dgm:t>
        <a:bodyPr/>
        <a:lstStyle/>
        <a:p>
          <a:endParaRPr lang="hr-HR"/>
        </a:p>
      </dgm:t>
    </dgm:pt>
    <dgm:pt modelId="{87024C97-8AAB-4DFF-9D51-95D3C26CD90B}">
      <dgm:prSet/>
      <dgm:spPr/>
      <dgm:t>
        <a:bodyPr/>
        <a:lstStyle/>
        <a:p>
          <a:pPr rtl="0"/>
          <a:r>
            <a:rPr lang="vi-VN" b="1" dirty="0" smtClean="0">
              <a:solidFill>
                <a:schemeClr val="accent1">
                  <a:lumMod val="50000"/>
                </a:schemeClr>
              </a:solidFill>
            </a:rPr>
            <a:t>GLAZBENO</a:t>
          </a:r>
          <a:r>
            <a:rPr lang="hr-HR" b="1" dirty="0" smtClean="0">
              <a:solidFill>
                <a:schemeClr val="accent1">
                  <a:lumMod val="50000"/>
                </a:schemeClr>
              </a:solidFill>
            </a:rPr>
            <a:t>  </a:t>
          </a:r>
          <a:r>
            <a:rPr lang="vi-VN" b="1" dirty="0" smtClean="0">
              <a:solidFill>
                <a:schemeClr val="accent1">
                  <a:lumMod val="50000"/>
                </a:schemeClr>
              </a:solidFill>
            </a:rPr>
            <a:t>DJELA</a:t>
          </a:r>
          <a:r>
            <a:rPr lang="hr-HR" b="1" dirty="0" smtClean="0">
              <a:solidFill>
                <a:schemeClr val="accent1">
                  <a:lumMod val="50000"/>
                </a:schemeClr>
              </a:solidFill>
            </a:rPr>
            <a:t>O </a:t>
          </a:r>
          <a:r>
            <a:rPr lang="vi-VN" b="1" dirty="0" smtClean="0">
              <a:solidFill>
                <a:schemeClr val="accent1">
                  <a:lumMod val="50000"/>
                </a:schemeClr>
              </a:solidFill>
            </a:rPr>
            <a:t>S RIJEČIMA</a:t>
          </a:r>
          <a:r>
            <a:rPr lang="hr-HR" b="1" dirty="0" smtClean="0">
              <a:solidFill>
                <a:schemeClr val="accent1">
                  <a:lumMod val="50000"/>
                </a:schemeClr>
              </a:solidFill>
            </a:rPr>
            <a:t>  </a:t>
          </a:r>
        </a:p>
        <a:p>
          <a:pPr rtl="0"/>
          <a:r>
            <a:rPr lang="vi-VN" dirty="0" smtClean="0">
              <a:solidFill>
                <a:schemeClr val="accent2"/>
              </a:solidFill>
            </a:rPr>
            <a:t>OD SMRTI POSLJEDNJEG PREŽIVJELOG MEĐU AUTORIMA GLAZBE I AUTORIMA TEKSTA KOJI SU GLAZBU, ODNOSNO TEKST STVORILI POSEBNO ZA KORIŠTENJE U TOM GLAZBENOM DJELU S RIJEČIMA</a:t>
          </a:r>
          <a:endParaRPr lang="hr-HR" dirty="0" smtClean="0">
            <a:solidFill>
              <a:schemeClr val="accent2"/>
            </a:solidFill>
          </a:endParaRPr>
        </a:p>
        <a:p>
          <a:pPr rtl="0"/>
          <a:r>
            <a:rPr lang="hr-HR" dirty="0" smtClean="0"/>
            <a:t>(a</a:t>
          </a:r>
          <a:r>
            <a:rPr lang="vi-VN" dirty="0" smtClean="0"/>
            <a:t>ko glazba, odnosno tekst nisu stvoreni posebno za korištenje u tom glazbenom djelu s riječima, primjenjuju se opća pravila o trajanju autorskog prava</a:t>
          </a:r>
          <a:r>
            <a:rPr lang="hr-HR" dirty="0" smtClean="0"/>
            <a:t>)</a:t>
          </a:r>
          <a:endParaRPr lang="hr-HR" dirty="0"/>
        </a:p>
      </dgm:t>
    </dgm:pt>
    <dgm:pt modelId="{47AFF50D-8A74-4A27-8DD6-26D1A6A642E9}" type="parTrans" cxnId="{D309151E-8D82-4235-B861-5ADAFD7E6A30}">
      <dgm:prSet/>
      <dgm:spPr/>
      <dgm:t>
        <a:bodyPr/>
        <a:lstStyle/>
        <a:p>
          <a:endParaRPr lang="hr-HR"/>
        </a:p>
      </dgm:t>
    </dgm:pt>
    <dgm:pt modelId="{06BBCFB8-51AC-4EBB-B829-02BBEE83F40B}" type="sibTrans" cxnId="{D309151E-8D82-4235-B861-5ADAFD7E6A30}">
      <dgm:prSet/>
      <dgm:spPr/>
      <dgm:t>
        <a:bodyPr/>
        <a:lstStyle/>
        <a:p>
          <a:endParaRPr lang="hr-HR"/>
        </a:p>
      </dgm:t>
    </dgm:pt>
    <dgm:pt modelId="{DD1E8627-321A-477E-98CA-96D0062AFE3F}" type="pres">
      <dgm:prSet presAssocID="{44F5A040-93BA-48AA-A91C-8611BFB67DC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11BFE95-D6E7-415A-B361-6B56F37D4A5F}" type="pres">
      <dgm:prSet presAssocID="{44F5A040-93BA-48AA-A91C-8611BFB67DC9}" presName="arrow" presStyleLbl="bgShp" presStyleIdx="0" presStyleCnt="1"/>
      <dgm:spPr/>
    </dgm:pt>
    <dgm:pt modelId="{6A0D9E18-1D74-4348-B0D1-DF64BE06CF4B}" type="pres">
      <dgm:prSet presAssocID="{44F5A040-93BA-48AA-A91C-8611BFB67DC9}" presName="points" presStyleCnt="0"/>
      <dgm:spPr/>
    </dgm:pt>
    <dgm:pt modelId="{D813D8E8-81D2-401C-A7CC-053C262970BC}" type="pres">
      <dgm:prSet presAssocID="{2882366B-D8EA-4525-B81A-DC84098ADFE1}" presName="compositeA" presStyleCnt="0"/>
      <dgm:spPr/>
    </dgm:pt>
    <dgm:pt modelId="{E14C821A-B6D4-49C8-8355-7DA20BF5220A}" type="pres">
      <dgm:prSet presAssocID="{2882366B-D8EA-4525-B81A-DC84098ADFE1}" presName="textA" presStyleLbl="revTx" presStyleIdx="0" presStyleCnt="4" custScaleX="10598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221DA9C-895B-4572-9511-170C225BD669}" type="pres">
      <dgm:prSet presAssocID="{2882366B-D8EA-4525-B81A-DC84098ADFE1}" presName="circleA" presStyleLbl="node1" presStyleIdx="0" presStyleCnt="4"/>
      <dgm:spPr/>
    </dgm:pt>
    <dgm:pt modelId="{F12FD28F-A9E9-4EC7-B871-3CFDC02EB955}" type="pres">
      <dgm:prSet presAssocID="{2882366B-D8EA-4525-B81A-DC84098ADFE1}" presName="spaceA" presStyleCnt="0"/>
      <dgm:spPr/>
    </dgm:pt>
    <dgm:pt modelId="{0B9FC76A-63D6-42DF-8FBA-546DBCE28DEF}" type="pres">
      <dgm:prSet presAssocID="{1CD3BEE2-2A11-48ED-AB4F-24FA20AADB23}" presName="space" presStyleCnt="0"/>
      <dgm:spPr/>
    </dgm:pt>
    <dgm:pt modelId="{07C4D80F-AC04-4981-9245-F1F6C9CF0873}" type="pres">
      <dgm:prSet presAssocID="{0C4E6D55-68F7-42E1-8D3B-6A047C018B4B}" presName="compositeB" presStyleCnt="0"/>
      <dgm:spPr/>
    </dgm:pt>
    <dgm:pt modelId="{13E20532-EE01-4F9E-BB5D-71B9EFF42B22}" type="pres">
      <dgm:prSet presAssocID="{0C4E6D55-68F7-42E1-8D3B-6A047C018B4B}" presName="textB" presStyleLbl="revTx" presStyleIdx="1" presStyleCnt="4" custLinFactNeighborX="-44047" custLinFactNeighborY="134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1385791-AC44-43AF-A635-8F4E59B36BB5}" type="pres">
      <dgm:prSet presAssocID="{0C4E6D55-68F7-42E1-8D3B-6A047C018B4B}" presName="circleB" presStyleLbl="node1" presStyleIdx="1" presStyleCnt="4"/>
      <dgm:spPr/>
    </dgm:pt>
    <dgm:pt modelId="{611FD37E-BFBB-4C13-A5CB-339777181C0D}" type="pres">
      <dgm:prSet presAssocID="{0C4E6D55-68F7-42E1-8D3B-6A047C018B4B}" presName="spaceB" presStyleCnt="0"/>
      <dgm:spPr/>
    </dgm:pt>
    <dgm:pt modelId="{190692BE-5944-4729-B24B-9E76A6B2A2C7}" type="pres">
      <dgm:prSet presAssocID="{A3EC79C4-8D37-4967-BE0D-1236D6322447}" presName="space" presStyleCnt="0"/>
      <dgm:spPr/>
    </dgm:pt>
    <dgm:pt modelId="{7085D00B-D36A-40C3-A33E-AAACBB6B723E}" type="pres">
      <dgm:prSet presAssocID="{A6B77D6D-85C3-4DC2-A5E3-D555F5EEE0BE}" presName="compositeA" presStyleCnt="0"/>
      <dgm:spPr/>
    </dgm:pt>
    <dgm:pt modelId="{D29D8E98-8DFB-43E7-96CD-EBD1602BD93C}" type="pres">
      <dgm:prSet presAssocID="{A6B77D6D-85C3-4DC2-A5E3-D555F5EEE0BE}" presName="textA" presStyleLbl="revTx" presStyleIdx="2" presStyleCnt="4" custScaleX="138682" custLinFactNeighborX="7930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EA2520C-7C6F-4B61-A3C3-CECB0B3D04DA}" type="pres">
      <dgm:prSet presAssocID="{A6B77D6D-85C3-4DC2-A5E3-D555F5EEE0BE}" presName="circleA" presStyleLbl="node1" presStyleIdx="2" presStyleCnt="4"/>
      <dgm:spPr/>
    </dgm:pt>
    <dgm:pt modelId="{5517C81F-5C30-481E-82E8-6555F90D097F}" type="pres">
      <dgm:prSet presAssocID="{A6B77D6D-85C3-4DC2-A5E3-D555F5EEE0BE}" presName="spaceA" presStyleCnt="0"/>
      <dgm:spPr/>
    </dgm:pt>
    <dgm:pt modelId="{0D0020FA-5998-4785-B3B2-08A7447C54E5}" type="pres">
      <dgm:prSet presAssocID="{B5C7DE0F-7EC5-4462-A59F-95491D12529C}" presName="space" presStyleCnt="0"/>
      <dgm:spPr/>
    </dgm:pt>
    <dgm:pt modelId="{14DFDE0A-C269-4A7C-A396-C4D3B08139CF}" type="pres">
      <dgm:prSet presAssocID="{87024C97-8AAB-4DFF-9D51-95D3C26CD90B}" presName="compositeB" presStyleCnt="0"/>
      <dgm:spPr/>
    </dgm:pt>
    <dgm:pt modelId="{3D82E047-E3C0-4BBF-B36F-B5EA1BE3518B}" type="pres">
      <dgm:prSet presAssocID="{87024C97-8AAB-4DFF-9D51-95D3C26CD90B}" presName="textB" presStyleLbl="revTx" presStyleIdx="3" presStyleCnt="4" custScaleX="196773" custLinFactNeighborX="-72305" custLinFactNeighborY="431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E4FA840-5BEB-43D7-8228-DC768220512D}" type="pres">
      <dgm:prSet presAssocID="{87024C97-8AAB-4DFF-9D51-95D3C26CD90B}" presName="circleB" presStyleLbl="node1" presStyleIdx="3" presStyleCnt="4"/>
      <dgm:spPr/>
    </dgm:pt>
    <dgm:pt modelId="{7FA6AC9D-ED6F-4377-9497-1F7D0922A7E0}" type="pres">
      <dgm:prSet presAssocID="{87024C97-8AAB-4DFF-9D51-95D3C26CD90B}" presName="spaceB" presStyleCnt="0"/>
      <dgm:spPr/>
    </dgm:pt>
  </dgm:ptLst>
  <dgm:cxnLst>
    <dgm:cxn modelId="{DBB35532-14A9-4067-81E8-BB9339D3ACC3}" type="presOf" srcId="{44F5A040-93BA-48AA-A91C-8611BFB67DC9}" destId="{DD1E8627-321A-477E-98CA-96D0062AFE3F}" srcOrd="0" destOrd="0" presId="urn:microsoft.com/office/officeart/2005/8/layout/hProcess11"/>
    <dgm:cxn modelId="{D309151E-8D82-4235-B861-5ADAFD7E6A30}" srcId="{44F5A040-93BA-48AA-A91C-8611BFB67DC9}" destId="{87024C97-8AAB-4DFF-9D51-95D3C26CD90B}" srcOrd="3" destOrd="0" parTransId="{47AFF50D-8A74-4A27-8DD6-26D1A6A642E9}" sibTransId="{06BBCFB8-51AC-4EBB-B829-02BBEE83F40B}"/>
    <dgm:cxn modelId="{F5962A02-DB0F-4D04-AACC-8C4D5F87AD9B}" type="presOf" srcId="{2882366B-D8EA-4525-B81A-DC84098ADFE1}" destId="{E14C821A-B6D4-49C8-8355-7DA20BF5220A}" srcOrd="0" destOrd="0" presId="urn:microsoft.com/office/officeart/2005/8/layout/hProcess11"/>
    <dgm:cxn modelId="{43DF3C80-9484-4D08-AE65-1E03E1C41244}" type="presOf" srcId="{A6B77D6D-85C3-4DC2-A5E3-D555F5EEE0BE}" destId="{D29D8E98-8DFB-43E7-96CD-EBD1602BD93C}" srcOrd="0" destOrd="0" presId="urn:microsoft.com/office/officeart/2005/8/layout/hProcess11"/>
    <dgm:cxn modelId="{AE6E2236-BF56-4231-9DAF-5B68DC7D0094}" srcId="{44F5A040-93BA-48AA-A91C-8611BFB67DC9}" destId="{0C4E6D55-68F7-42E1-8D3B-6A047C018B4B}" srcOrd="1" destOrd="0" parTransId="{4D473480-3485-4201-81A5-BB66F8BFF050}" sibTransId="{A3EC79C4-8D37-4967-BE0D-1236D6322447}"/>
    <dgm:cxn modelId="{ECF29DE7-D936-4707-9700-E3DA0E0252C4}" type="presOf" srcId="{0C4E6D55-68F7-42E1-8D3B-6A047C018B4B}" destId="{13E20532-EE01-4F9E-BB5D-71B9EFF42B22}" srcOrd="0" destOrd="0" presId="urn:microsoft.com/office/officeart/2005/8/layout/hProcess11"/>
    <dgm:cxn modelId="{AC309B6E-4B74-435F-A36A-33DB3F2D2E27}" srcId="{44F5A040-93BA-48AA-A91C-8611BFB67DC9}" destId="{A6B77D6D-85C3-4DC2-A5E3-D555F5EEE0BE}" srcOrd="2" destOrd="0" parTransId="{C5FE5BCA-DA95-4224-8FFA-57099D8299C7}" sibTransId="{B5C7DE0F-7EC5-4462-A59F-95491D12529C}"/>
    <dgm:cxn modelId="{05997809-100A-4EF0-86FB-E9E57CDD3511}" type="presOf" srcId="{87024C97-8AAB-4DFF-9D51-95D3C26CD90B}" destId="{3D82E047-E3C0-4BBF-B36F-B5EA1BE3518B}" srcOrd="0" destOrd="0" presId="urn:microsoft.com/office/officeart/2005/8/layout/hProcess11"/>
    <dgm:cxn modelId="{2C8098BA-CDFF-4E7C-8A10-5B21268A9F57}" srcId="{44F5A040-93BA-48AA-A91C-8611BFB67DC9}" destId="{2882366B-D8EA-4525-B81A-DC84098ADFE1}" srcOrd="0" destOrd="0" parTransId="{74CED83D-8AAD-4057-A56E-8992AFB1F5FD}" sibTransId="{1CD3BEE2-2A11-48ED-AB4F-24FA20AADB23}"/>
    <dgm:cxn modelId="{336E809B-5C39-4542-AD61-3EF0C8C5470D}" type="presParOf" srcId="{DD1E8627-321A-477E-98CA-96D0062AFE3F}" destId="{C11BFE95-D6E7-415A-B361-6B56F37D4A5F}" srcOrd="0" destOrd="0" presId="urn:microsoft.com/office/officeart/2005/8/layout/hProcess11"/>
    <dgm:cxn modelId="{CEBF1D19-2BAD-40BC-AE7D-AD16B0638F78}" type="presParOf" srcId="{DD1E8627-321A-477E-98CA-96D0062AFE3F}" destId="{6A0D9E18-1D74-4348-B0D1-DF64BE06CF4B}" srcOrd="1" destOrd="0" presId="urn:microsoft.com/office/officeart/2005/8/layout/hProcess11"/>
    <dgm:cxn modelId="{CCBCC93B-9F06-4019-AFB1-39CD5C7E6451}" type="presParOf" srcId="{6A0D9E18-1D74-4348-B0D1-DF64BE06CF4B}" destId="{D813D8E8-81D2-401C-A7CC-053C262970BC}" srcOrd="0" destOrd="0" presId="urn:microsoft.com/office/officeart/2005/8/layout/hProcess11"/>
    <dgm:cxn modelId="{93A932D7-1F03-4B19-B7DD-F896B0D75123}" type="presParOf" srcId="{D813D8E8-81D2-401C-A7CC-053C262970BC}" destId="{E14C821A-B6D4-49C8-8355-7DA20BF5220A}" srcOrd="0" destOrd="0" presId="urn:microsoft.com/office/officeart/2005/8/layout/hProcess11"/>
    <dgm:cxn modelId="{F9950463-5A87-43DC-A5B3-BF8D5406A492}" type="presParOf" srcId="{D813D8E8-81D2-401C-A7CC-053C262970BC}" destId="{4221DA9C-895B-4572-9511-170C225BD669}" srcOrd="1" destOrd="0" presId="urn:microsoft.com/office/officeart/2005/8/layout/hProcess11"/>
    <dgm:cxn modelId="{118AF81A-94EF-4E3E-9C7F-F0A7E6BA659F}" type="presParOf" srcId="{D813D8E8-81D2-401C-A7CC-053C262970BC}" destId="{F12FD28F-A9E9-4EC7-B871-3CFDC02EB955}" srcOrd="2" destOrd="0" presId="urn:microsoft.com/office/officeart/2005/8/layout/hProcess11"/>
    <dgm:cxn modelId="{6E3D8AFC-2F69-4EE3-907E-F5453E33BC91}" type="presParOf" srcId="{6A0D9E18-1D74-4348-B0D1-DF64BE06CF4B}" destId="{0B9FC76A-63D6-42DF-8FBA-546DBCE28DEF}" srcOrd="1" destOrd="0" presId="urn:microsoft.com/office/officeart/2005/8/layout/hProcess11"/>
    <dgm:cxn modelId="{D47E2578-0ACE-462D-824E-64AEA0644530}" type="presParOf" srcId="{6A0D9E18-1D74-4348-B0D1-DF64BE06CF4B}" destId="{07C4D80F-AC04-4981-9245-F1F6C9CF0873}" srcOrd="2" destOrd="0" presId="urn:microsoft.com/office/officeart/2005/8/layout/hProcess11"/>
    <dgm:cxn modelId="{1C871D29-F62A-4B01-954A-6F5A8A4653C9}" type="presParOf" srcId="{07C4D80F-AC04-4981-9245-F1F6C9CF0873}" destId="{13E20532-EE01-4F9E-BB5D-71B9EFF42B22}" srcOrd="0" destOrd="0" presId="urn:microsoft.com/office/officeart/2005/8/layout/hProcess11"/>
    <dgm:cxn modelId="{E3750014-E7F7-4260-89CD-0E73FEC6E34C}" type="presParOf" srcId="{07C4D80F-AC04-4981-9245-F1F6C9CF0873}" destId="{51385791-AC44-43AF-A635-8F4E59B36BB5}" srcOrd="1" destOrd="0" presId="urn:microsoft.com/office/officeart/2005/8/layout/hProcess11"/>
    <dgm:cxn modelId="{A6ED2775-F956-4A7A-9134-F722C48E11FA}" type="presParOf" srcId="{07C4D80F-AC04-4981-9245-F1F6C9CF0873}" destId="{611FD37E-BFBB-4C13-A5CB-339777181C0D}" srcOrd="2" destOrd="0" presId="urn:microsoft.com/office/officeart/2005/8/layout/hProcess11"/>
    <dgm:cxn modelId="{35E704A8-DC15-457A-9F69-0D344A8747BC}" type="presParOf" srcId="{6A0D9E18-1D74-4348-B0D1-DF64BE06CF4B}" destId="{190692BE-5944-4729-B24B-9E76A6B2A2C7}" srcOrd="3" destOrd="0" presId="urn:microsoft.com/office/officeart/2005/8/layout/hProcess11"/>
    <dgm:cxn modelId="{CD9526BA-27A6-47DC-B7F3-AC9870DCD00B}" type="presParOf" srcId="{6A0D9E18-1D74-4348-B0D1-DF64BE06CF4B}" destId="{7085D00B-D36A-40C3-A33E-AAACBB6B723E}" srcOrd="4" destOrd="0" presId="urn:microsoft.com/office/officeart/2005/8/layout/hProcess11"/>
    <dgm:cxn modelId="{7F61F4FB-5E20-48BA-86C7-104400DF7CCA}" type="presParOf" srcId="{7085D00B-D36A-40C3-A33E-AAACBB6B723E}" destId="{D29D8E98-8DFB-43E7-96CD-EBD1602BD93C}" srcOrd="0" destOrd="0" presId="urn:microsoft.com/office/officeart/2005/8/layout/hProcess11"/>
    <dgm:cxn modelId="{F6F11777-D44B-408D-BEC5-5DD29D3E8C55}" type="presParOf" srcId="{7085D00B-D36A-40C3-A33E-AAACBB6B723E}" destId="{AEA2520C-7C6F-4B61-A3C3-CECB0B3D04DA}" srcOrd="1" destOrd="0" presId="urn:microsoft.com/office/officeart/2005/8/layout/hProcess11"/>
    <dgm:cxn modelId="{BE8C2DAC-B214-4416-B054-D5EB9E835112}" type="presParOf" srcId="{7085D00B-D36A-40C3-A33E-AAACBB6B723E}" destId="{5517C81F-5C30-481E-82E8-6555F90D097F}" srcOrd="2" destOrd="0" presId="urn:microsoft.com/office/officeart/2005/8/layout/hProcess11"/>
    <dgm:cxn modelId="{67A33682-69A3-417B-A67C-BA4B2455AEEC}" type="presParOf" srcId="{6A0D9E18-1D74-4348-B0D1-DF64BE06CF4B}" destId="{0D0020FA-5998-4785-B3B2-08A7447C54E5}" srcOrd="5" destOrd="0" presId="urn:microsoft.com/office/officeart/2005/8/layout/hProcess11"/>
    <dgm:cxn modelId="{3EF52E76-4E45-4B85-82F4-4EE1C2121F74}" type="presParOf" srcId="{6A0D9E18-1D74-4348-B0D1-DF64BE06CF4B}" destId="{14DFDE0A-C269-4A7C-A396-C4D3B08139CF}" srcOrd="6" destOrd="0" presId="urn:microsoft.com/office/officeart/2005/8/layout/hProcess11"/>
    <dgm:cxn modelId="{AAD13137-C5A5-4875-A4FB-79AEA33347AF}" type="presParOf" srcId="{14DFDE0A-C269-4A7C-A396-C4D3B08139CF}" destId="{3D82E047-E3C0-4BBF-B36F-B5EA1BE3518B}" srcOrd="0" destOrd="0" presId="urn:microsoft.com/office/officeart/2005/8/layout/hProcess11"/>
    <dgm:cxn modelId="{789D0A18-CFC2-43B2-A743-B59AF79100D3}" type="presParOf" srcId="{14DFDE0A-C269-4A7C-A396-C4D3B08139CF}" destId="{2E4FA840-5BEB-43D7-8228-DC768220512D}" srcOrd="1" destOrd="0" presId="urn:microsoft.com/office/officeart/2005/8/layout/hProcess11"/>
    <dgm:cxn modelId="{C8C8D127-9365-4479-B82C-6CA94ACDE196}" type="presParOf" srcId="{14DFDE0A-C269-4A7C-A396-C4D3B08139CF}" destId="{7FA6AC9D-ED6F-4377-9497-1F7D0922A7E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2CDB5EB-0618-4280-81DC-4129ACBF23B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D5C48B3-7DF7-440C-97B3-0FA75A508CB5}">
      <dgm:prSet/>
      <dgm:spPr/>
      <dgm:t>
        <a:bodyPr/>
        <a:lstStyle/>
        <a:p>
          <a:pPr rtl="0"/>
          <a:r>
            <a:rPr lang="hr-HR" dirty="0" smtClean="0"/>
            <a:t>ANONIMNO AUTORSKO</a:t>
          </a:r>
        </a:p>
        <a:p>
          <a:pPr rtl="0"/>
          <a:r>
            <a:rPr lang="hr-HR" dirty="0" smtClean="0"/>
            <a:t> DJELO </a:t>
          </a:r>
          <a:endParaRPr lang="hr-HR" dirty="0"/>
        </a:p>
      </dgm:t>
    </dgm:pt>
    <dgm:pt modelId="{C243523C-25CA-4223-A81C-EB6813D1F850}" type="parTrans" cxnId="{23430999-B1AD-443E-9AC6-1D327B995E75}">
      <dgm:prSet/>
      <dgm:spPr/>
      <dgm:t>
        <a:bodyPr/>
        <a:lstStyle/>
        <a:p>
          <a:endParaRPr lang="hr-HR"/>
        </a:p>
      </dgm:t>
    </dgm:pt>
    <dgm:pt modelId="{1A397424-3969-4CE9-8D7E-08C42A1E9CE1}" type="sibTrans" cxnId="{23430999-B1AD-443E-9AC6-1D327B995E75}">
      <dgm:prSet/>
      <dgm:spPr/>
      <dgm:t>
        <a:bodyPr/>
        <a:lstStyle/>
        <a:p>
          <a:endParaRPr lang="hr-HR"/>
        </a:p>
      </dgm:t>
    </dgm:pt>
    <dgm:pt modelId="{381E79F3-9DF0-4167-AE7F-FA5D711A4147}">
      <dgm:prSet/>
      <dgm:spPr/>
      <dgm:t>
        <a:bodyPr/>
        <a:lstStyle/>
        <a:p>
          <a:pPr rtl="0"/>
          <a:r>
            <a:rPr lang="hr-HR" b="1" dirty="0" smtClean="0"/>
            <a:t>70 GODINA</a:t>
          </a:r>
        </a:p>
        <a:p>
          <a:pPr rtl="0"/>
          <a:r>
            <a:rPr lang="hr-HR" dirty="0" smtClean="0">
              <a:solidFill>
                <a:schemeClr val="tx1"/>
              </a:solidFill>
            </a:rPr>
            <a:t>OD ZAKONITE OBJAVE</a:t>
          </a:r>
          <a:endParaRPr lang="hr-HR" dirty="0"/>
        </a:p>
      </dgm:t>
    </dgm:pt>
    <dgm:pt modelId="{33D54858-5647-4AA7-A5F9-AEAC00B9BC7A}" type="parTrans" cxnId="{EECEE1E2-3B86-4429-87F5-3DB7007A760A}">
      <dgm:prSet/>
      <dgm:spPr/>
      <dgm:t>
        <a:bodyPr/>
        <a:lstStyle/>
        <a:p>
          <a:endParaRPr lang="hr-HR"/>
        </a:p>
      </dgm:t>
    </dgm:pt>
    <dgm:pt modelId="{8BD200A4-960C-4583-8869-BA854561FFED}" type="sibTrans" cxnId="{EECEE1E2-3B86-4429-87F5-3DB7007A760A}">
      <dgm:prSet/>
      <dgm:spPr/>
      <dgm:t>
        <a:bodyPr/>
        <a:lstStyle/>
        <a:p>
          <a:endParaRPr lang="hr-HR"/>
        </a:p>
      </dgm:t>
    </dgm:pt>
    <dgm:pt modelId="{0B24EF40-B745-4549-853E-8F5C5C2A39E3}">
      <dgm:prSet/>
      <dgm:spPr/>
      <dgm:t>
        <a:bodyPr/>
        <a:lstStyle/>
        <a:p>
          <a:pPr rtl="0"/>
          <a:r>
            <a:rPr lang="hr-HR" dirty="0" smtClean="0"/>
            <a:t>ako autor tijekom tog razdoblja otkrije svoj identitet, autorsko pravo traje za života autora i sedamdeset godina nakon njegove smrti</a:t>
          </a:r>
          <a:endParaRPr lang="hr-HR" dirty="0"/>
        </a:p>
      </dgm:t>
    </dgm:pt>
    <dgm:pt modelId="{A9C7A853-D82E-4F0B-B5A4-6BC3961C75C5}" type="parTrans" cxnId="{1023CC8D-26D4-41CC-B279-894DD1B97A4F}">
      <dgm:prSet/>
      <dgm:spPr/>
      <dgm:t>
        <a:bodyPr/>
        <a:lstStyle/>
        <a:p>
          <a:endParaRPr lang="hr-HR"/>
        </a:p>
      </dgm:t>
    </dgm:pt>
    <dgm:pt modelId="{54DECBD6-F4DF-4937-9AD0-9868D0B1BB4D}" type="sibTrans" cxnId="{1023CC8D-26D4-41CC-B279-894DD1B97A4F}">
      <dgm:prSet/>
      <dgm:spPr/>
      <dgm:t>
        <a:bodyPr/>
        <a:lstStyle/>
        <a:p>
          <a:endParaRPr lang="hr-HR"/>
        </a:p>
      </dgm:t>
    </dgm:pt>
    <dgm:pt modelId="{1F9A6E5B-4507-4F08-9D3F-55D1F2A74F85}" type="pres">
      <dgm:prSet presAssocID="{D2CDB5EB-0618-4280-81DC-4129ACBF23B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E7230A8A-FF5E-41E8-A08D-BCDE2E75A93E}" type="pres">
      <dgm:prSet presAssocID="{3D5C48B3-7DF7-440C-97B3-0FA75A508CB5}" presName="hierRoot1" presStyleCnt="0">
        <dgm:presLayoutVars>
          <dgm:hierBranch val="init"/>
        </dgm:presLayoutVars>
      </dgm:prSet>
      <dgm:spPr/>
    </dgm:pt>
    <dgm:pt modelId="{7F7B9CCF-3DFC-4BDE-9702-2278CE916537}" type="pres">
      <dgm:prSet presAssocID="{3D5C48B3-7DF7-440C-97B3-0FA75A508CB5}" presName="rootComposite1" presStyleCnt="0"/>
      <dgm:spPr/>
    </dgm:pt>
    <dgm:pt modelId="{751B3649-AEE3-4B4D-B867-D2F46504A2C3}" type="pres">
      <dgm:prSet presAssocID="{3D5C48B3-7DF7-440C-97B3-0FA75A508CB5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8C5AE0A-F156-43D1-8418-1B9807155465}" type="pres">
      <dgm:prSet presAssocID="{3D5C48B3-7DF7-440C-97B3-0FA75A508CB5}" presName="rootConnector1" presStyleLbl="node1" presStyleIdx="0" presStyleCnt="0"/>
      <dgm:spPr/>
      <dgm:t>
        <a:bodyPr/>
        <a:lstStyle/>
        <a:p>
          <a:endParaRPr lang="hr-HR"/>
        </a:p>
      </dgm:t>
    </dgm:pt>
    <dgm:pt modelId="{94CAEF71-86F8-4E71-B865-8C94FA3B6D2C}" type="pres">
      <dgm:prSet presAssocID="{3D5C48B3-7DF7-440C-97B3-0FA75A508CB5}" presName="hierChild2" presStyleCnt="0"/>
      <dgm:spPr/>
    </dgm:pt>
    <dgm:pt modelId="{DED4628B-84DE-46FA-A8FD-1AE23C68B10B}" type="pres">
      <dgm:prSet presAssocID="{3D5C48B3-7DF7-440C-97B3-0FA75A508CB5}" presName="hierChild3" presStyleCnt="0"/>
      <dgm:spPr/>
    </dgm:pt>
    <dgm:pt modelId="{EE83037D-36FB-45CE-8674-E0D8D02C7435}" type="pres">
      <dgm:prSet presAssocID="{381E79F3-9DF0-4167-AE7F-FA5D711A4147}" presName="hierRoot1" presStyleCnt="0">
        <dgm:presLayoutVars>
          <dgm:hierBranch val="init"/>
        </dgm:presLayoutVars>
      </dgm:prSet>
      <dgm:spPr/>
    </dgm:pt>
    <dgm:pt modelId="{7EF85A69-3AB9-4237-87C7-DECD59C05D8A}" type="pres">
      <dgm:prSet presAssocID="{381E79F3-9DF0-4167-AE7F-FA5D711A4147}" presName="rootComposite1" presStyleCnt="0"/>
      <dgm:spPr/>
    </dgm:pt>
    <dgm:pt modelId="{0020EADE-1CAC-4504-91FE-883A134FC84C}" type="pres">
      <dgm:prSet presAssocID="{381E79F3-9DF0-4167-AE7F-FA5D711A4147}" presName="rootText1" presStyleLbl="node0" presStyleIdx="1" presStyleCnt="3" custLinFactY="-37809" custLinFactNeighborX="17079" custLinFactNeighborY="-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8B7FD52-8BEE-43C9-A296-FFCA636C5C9E}" type="pres">
      <dgm:prSet presAssocID="{381E79F3-9DF0-4167-AE7F-FA5D711A4147}" presName="rootConnector1" presStyleLbl="node1" presStyleIdx="0" presStyleCnt="0"/>
      <dgm:spPr/>
      <dgm:t>
        <a:bodyPr/>
        <a:lstStyle/>
        <a:p>
          <a:endParaRPr lang="hr-HR"/>
        </a:p>
      </dgm:t>
    </dgm:pt>
    <dgm:pt modelId="{16B01000-26CF-46F2-BE67-B5F2CA101928}" type="pres">
      <dgm:prSet presAssocID="{381E79F3-9DF0-4167-AE7F-FA5D711A4147}" presName="hierChild2" presStyleCnt="0"/>
      <dgm:spPr/>
    </dgm:pt>
    <dgm:pt modelId="{403F4675-427D-440A-B154-B491C347C66C}" type="pres">
      <dgm:prSet presAssocID="{381E79F3-9DF0-4167-AE7F-FA5D711A4147}" presName="hierChild3" presStyleCnt="0"/>
      <dgm:spPr/>
    </dgm:pt>
    <dgm:pt modelId="{51DA1D1E-4F09-404C-90C8-00ED8C06FC67}" type="pres">
      <dgm:prSet presAssocID="{0B24EF40-B745-4549-853E-8F5C5C2A39E3}" presName="hierRoot1" presStyleCnt="0">
        <dgm:presLayoutVars>
          <dgm:hierBranch val="init"/>
        </dgm:presLayoutVars>
      </dgm:prSet>
      <dgm:spPr/>
    </dgm:pt>
    <dgm:pt modelId="{B8FCB861-20D3-4EAD-909B-34C32AFF791D}" type="pres">
      <dgm:prSet presAssocID="{0B24EF40-B745-4549-853E-8F5C5C2A39E3}" presName="rootComposite1" presStyleCnt="0"/>
      <dgm:spPr/>
    </dgm:pt>
    <dgm:pt modelId="{C70439F2-8319-4A51-B149-6DDE50027CEF}" type="pres">
      <dgm:prSet presAssocID="{0B24EF40-B745-4549-853E-8F5C5C2A39E3}" presName="rootText1" presStyleLbl="node0" presStyleIdx="2" presStyleCnt="3" custLinFactY="31548" custLinFactNeighborX="-97936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F932D3D-12F8-4B78-950B-B13D16E35C22}" type="pres">
      <dgm:prSet presAssocID="{0B24EF40-B745-4549-853E-8F5C5C2A39E3}" presName="rootConnector1" presStyleLbl="node1" presStyleIdx="0" presStyleCnt="0"/>
      <dgm:spPr/>
      <dgm:t>
        <a:bodyPr/>
        <a:lstStyle/>
        <a:p>
          <a:endParaRPr lang="hr-HR"/>
        </a:p>
      </dgm:t>
    </dgm:pt>
    <dgm:pt modelId="{FAB3900E-0606-44EB-9CF6-FEE73FB71C25}" type="pres">
      <dgm:prSet presAssocID="{0B24EF40-B745-4549-853E-8F5C5C2A39E3}" presName="hierChild2" presStyleCnt="0"/>
      <dgm:spPr/>
    </dgm:pt>
    <dgm:pt modelId="{D72311FE-3FBF-422E-A314-99EAF31D7FA8}" type="pres">
      <dgm:prSet presAssocID="{0B24EF40-B745-4549-853E-8F5C5C2A39E3}" presName="hierChild3" presStyleCnt="0"/>
      <dgm:spPr/>
    </dgm:pt>
  </dgm:ptLst>
  <dgm:cxnLst>
    <dgm:cxn modelId="{1023CC8D-26D4-41CC-B279-894DD1B97A4F}" srcId="{D2CDB5EB-0618-4280-81DC-4129ACBF23B9}" destId="{0B24EF40-B745-4549-853E-8F5C5C2A39E3}" srcOrd="2" destOrd="0" parTransId="{A9C7A853-D82E-4F0B-B5A4-6BC3961C75C5}" sibTransId="{54DECBD6-F4DF-4937-9AD0-9868D0B1BB4D}"/>
    <dgm:cxn modelId="{48F682F8-92E6-4CEC-BA1C-5AA50C539B04}" type="presOf" srcId="{0B24EF40-B745-4549-853E-8F5C5C2A39E3}" destId="{C70439F2-8319-4A51-B149-6DDE50027CEF}" srcOrd="0" destOrd="0" presId="urn:microsoft.com/office/officeart/2005/8/layout/orgChart1"/>
    <dgm:cxn modelId="{77E61483-AEBF-499E-8301-89B9F5DBA9BC}" type="presOf" srcId="{381E79F3-9DF0-4167-AE7F-FA5D711A4147}" destId="{C8B7FD52-8BEE-43C9-A296-FFCA636C5C9E}" srcOrd="1" destOrd="0" presId="urn:microsoft.com/office/officeart/2005/8/layout/orgChart1"/>
    <dgm:cxn modelId="{2CF2FFD8-6320-4475-9A21-0E1FB4D4799E}" type="presOf" srcId="{0B24EF40-B745-4549-853E-8F5C5C2A39E3}" destId="{2F932D3D-12F8-4B78-950B-B13D16E35C22}" srcOrd="1" destOrd="0" presId="urn:microsoft.com/office/officeart/2005/8/layout/orgChart1"/>
    <dgm:cxn modelId="{192FFB99-CE03-4B09-B9C3-4F5FDDBB5481}" type="presOf" srcId="{D2CDB5EB-0618-4280-81DC-4129ACBF23B9}" destId="{1F9A6E5B-4507-4F08-9D3F-55D1F2A74F85}" srcOrd="0" destOrd="0" presId="urn:microsoft.com/office/officeart/2005/8/layout/orgChart1"/>
    <dgm:cxn modelId="{519EE014-E3C0-48AB-8AAE-4807DDDDAB51}" type="presOf" srcId="{3D5C48B3-7DF7-440C-97B3-0FA75A508CB5}" destId="{B8C5AE0A-F156-43D1-8418-1B9807155465}" srcOrd="1" destOrd="0" presId="urn:microsoft.com/office/officeart/2005/8/layout/orgChart1"/>
    <dgm:cxn modelId="{9036AFF0-00B5-4C57-9FD9-D2630DD80659}" type="presOf" srcId="{3D5C48B3-7DF7-440C-97B3-0FA75A508CB5}" destId="{751B3649-AEE3-4B4D-B867-D2F46504A2C3}" srcOrd="0" destOrd="0" presId="urn:microsoft.com/office/officeart/2005/8/layout/orgChart1"/>
    <dgm:cxn modelId="{EECEE1E2-3B86-4429-87F5-3DB7007A760A}" srcId="{D2CDB5EB-0618-4280-81DC-4129ACBF23B9}" destId="{381E79F3-9DF0-4167-AE7F-FA5D711A4147}" srcOrd="1" destOrd="0" parTransId="{33D54858-5647-4AA7-A5F9-AEAC00B9BC7A}" sibTransId="{8BD200A4-960C-4583-8869-BA854561FFED}"/>
    <dgm:cxn modelId="{23430999-B1AD-443E-9AC6-1D327B995E75}" srcId="{D2CDB5EB-0618-4280-81DC-4129ACBF23B9}" destId="{3D5C48B3-7DF7-440C-97B3-0FA75A508CB5}" srcOrd="0" destOrd="0" parTransId="{C243523C-25CA-4223-A81C-EB6813D1F850}" sibTransId="{1A397424-3969-4CE9-8D7E-08C42A1E9CE1}"/>
    <dgm:cxn modelId="{FB8F1D9F-6CA7-4B4C-8EF4-FC5BE36456C3}" type="presOf" srcId="{381E79F3-9DF0-4167-AE7F-FA5D711A4147}" destId="{0020EADE-1CAC-4504-91FE-883A134FC84C}" srcOrd="0" destOrd="0" presId="urn:microsoft.com/office/officeart/2005/8/layout/orgChart1"/>
    <dgm:cxn modelId="{6EBF5149-58DB-4F1C-A65C-59291545806F}" type="presParOf" srcId="{1F9A6E5B-4507-4F08-9D3F-55D1F2A74F85}" destId="{E7230A8A-FF5E-41E8-A08D-BCDE2E75A93E}" srcOrd="0" destOrd="0" presId="urn:microsoft.com/office/officeart/2005/8/layout/orgChart1"/>
    <dgm:cxn modelId="{5CB6B9C3-1899-4D56-A44F-B2C365F595D8}" type="presParOf" srcId="{E7230A8A-FF5E-41E8-A08D-BCDE2E75A93E}" destId="{7F7B9CCF-3DFC-4BDE-9702-2278CE916537}" srcOrd="0" destOrd="0" presId="urn:microsoft.com/office/officeart/2005/8/layout/orgChart1"/>
    <dgm:cxn modelId="{E3ED1EC0-7DAB-4D26-A815-7270AAEB207C}" type="presParOf" srcId="{7F7B9CCF-3DFC-4BDE-9702-2278CE916537}" destId="{751B3649-AEE3-4B4D-B867-D2F46504A2C3}" srcOrd="0" destOrd="0" presId="urn:microsoft.com/office/officeart/2005/8/layout/orgChart1"/>
    <dgm:cxn modelId="{A6BBFDEB-2559-4466-B3A6-357D6AEB1FCD}" type="presParOf" srcId="{7F7B9CCF-3DFC-4BDE-9702-2278CE916537}" destId="{B8C5AE0A-F156-43D1-8418-1B9807155465}" srcOrd="1" destOrd="0" presId="urn:microsoft.com/office/officeart/2005/8/layout/orgChart1"/>
    <dgm:cxn modelId="{521F2C71-61BA-47DD-A3A1-2DC3169C1CA0}" type="presParOf" srcId="{E7230A8A-FF5E-41E8-A08D-BCDE2E75A93E}" destId="{94CAEF71-86F8-4E71-B865-8C94FA3B6D2C}" srcOrd="1" destOrd="0" presId="urn:microsoft.com/office/officeart/2005/8/layout/orgChart1"/>
    <dgm:cxn modelId="{97F3DCB1-5CD9-4574-B5EB-55D7063F6AFB}" type="presParOf" srcId="{E7230A8A-FF5E-41E8-A08D-BCDE2E75A93E}" destId="{DED4628B-84DE-46FA-A8FD-1AE23C68B10B}" srcOrd="2" destOrd="0" presId="urn:microsoft.com/office/officeart/2005/8/layout/orgChart1"/>
    <dgm:cxn modelId="{B48873AB-BBF6-4E2B-B1DB-3DB4291D5539}" type="presParOf" srcId="{1F9A6E5B-4507-4F08-9D3F-55D1F2A74F85}" destId="{EE83037D-36FB-45CE-8674-E0D8D02C7435}" srcOrd="1" destOrd="0" presId="urn:microsoft.com/office/officeart/2005/8/layout/orgChart1"/>
    <dgm:cxn modelId="{0CB4A8C4-961E-4DD3-A5E6-7F2E126FFBE7}" type="presParOf" srcId="{EE83037D-36FB-45CE-8674-E0D8D02C7435}" destId="{7EF85A69-3AB9-4237-87C7-DECD59C05D8A}" srcOrd="0" destOrd="0" presId="urn:microsoft.com/office/officeart/2005/8/layout/orgChart1"/>
    <dgm:cxn modelId="{C1CF60CA-7090-4EE0-8FBD-ED3B7D4A8437}" type="presParOf" srcId="{7EF85A69-3AB9-4237-87C7-DECD59C05D8A}" destId="{0020EADE-1CAC-4504-91FE-883A134FC84C}" srcOrd="0" destOrd="0" presId="urn:microsoft.com/office/officeart/2005/8/layout/orgChart1"/>
    <dgm:cxn modelId="{4BDE113C-0A09-4360-8550-C0D9894B7FE2}" type="presParOf" srcId="{7EF85A69-3AB9-4237-87C7-DECD59C05D8A}" destId="{C8B7FD52-8BEE-43C9-A296-FFCA636C5C9E}" srcOrd="1" destOrd="0" presId="urn:microsoft.com/office/officeart/2005/8/layout/orgChart1"/>
    <dgm:cxn modelId="{2203AE8E-754E-4883-9D7A-FE548CA8F7D8}" type="presParOf" srcId="{EE83037D-36FB-45CE-8674-E0D8D02C7435}" destId="{16B01000-26CF-46F2-BE67-B5F2CA101928}" srcOrd="1" destOrd="0" presId="urn:microsoft.com/office/officeart/2005/8/layout/orgChart1"/>
    <dgm:cxn modelId="{30C9015C-FFE3-46CC-B695-05709AF8800A}" type="presParOf" srcId="{EE83037D-36FB-45CE-8674-E0D8D02C7435}" destId="{403F4675-427D-440A-B154-B491C347C66C}" srcOrd="2" destOrd="0" presId="urn:microsoft.com/office/officeart/2005/8/layout/orgChart1"/>
    <dgm:cxn modelId="{FB1DD25D-0442-45B3-8405-95C0CDF974AC}" type="presParOf" srcId="{1F9A6E5B-4507-4F08-9D3F-55D1F2A74F85}" destId="{51DA1D1E-4F09-404C-90C8-00ED8C06FC67}" srcOrd="2" destOrd="0" presId="urn:microsoft.com/office/officeart/2005/8/layout/orgChart1"/>
    <dgm:cxn modelId="{664B1E43-809E-43CB-9B83-3330E34AB341}" type="presParOf" srcId="{51DA1D1E-4F09-404C-90C8-00ED8C06FC67}" destId="{B8FCB861-20D3-4EAD-909B-34C32AFF791D}" srcOrd="0" destOrd="0" presId="urn:microsoft.com/office/officeart/2005/8/layout/orgChart1"/>
    <dgm:cxn modelId="{1E6FB6DF-B16F-4988-B5C3-5070AF680AF2}" type="presParOf" srcId="{B8FCB861-20D3-4EAD-909B-34C32AFF791D}" destId="{C70439F2-8319-4A51-B149-6DDE50027CEF}" srcOrd="0" destOrd="0" presId="urn:microsoft.com/office/officeart/2005/8/layout/orgChart1"/>
    <dgm:cxn modelId="{E0C020C5-DF4D-48E1-ACCC-46ED7D9A31F4}" type="presParOf" srcId="{B8FCB861-20D3-4EAD-909B-34C32AFF791D}" destId="{2F932D3D-12F8-4B78-950B-B13D16E35C22}" srcOrd="1" destOrd="0" presId="urn:microsoft.com/office/officeart/2005/8/layout/orgChart1"/>
    <dgm:cxn modelId="{3620CD9B-BED8-40ED-B468-99F060AE404E}" type="presParOf" srcId="{51DA1D1E-4F09-404C-90C8-00ED8C06FC67}" destId="{FAB3900E-0606-44EB-9CF6-FEE73FB71C25}" srcOrd="1" destOrd="0" presId="urn:microsoft.com/office/officeart/2005/8/layout/orgChart1"/>
    <dgm:cxn modelId="{DEDAC34A-9421-4E11-AFDA-1E14EDD786FB}" type="presParOf" srcId="{51DA1D1E-4F09-404C-90C8-00ED8C06FC67}" destId="{D72311FE-3FBF-422E-A314-99EAF31D7FA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10AC0D5-E6D1-4356-B734-FD73A3E5F81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CA18C27-C2C2-488B-8E43-A5DACF3412D6}">
      <dgm:prSet/>
      <dgm:spPr/>
      <dgm:t>
        <a:bodyPr/>
        <a:lstStyle/>
        <a:p>
          <a:pPr rtl="0"/>
          <a:r>
            <a:rPr lang="hr-HR" dirty="0" smtClean="0"/>
            <a:t>AUTORSKO DJELO OBJAVLJENO POD PSEUDONIMOM </a:t>
          </a:r>
          <a:endParaRPr lang="hr-HR" dirty="0"/>
        </a:p>
      </dgm:t>
    </dgm:pt>
    <dgm:pt modelId="{F8B9A701-B585-4905-9A84-D695958ACEF7}" type="parTrans" cxnId="{D7AFB861-3DF2-4833-B813-0764816E6422}">
      <dgm:prSet/>
      <dgm:spPr/>
      <dgm:t>
        <a:bodyPr/>
        <a:lstStyle/>
        <a:p>
          <a:endParaRPr lang="hr-HR"/>
        </a:p>
      </dgm:t>
    </dgm:pt>
    <dgm:pt modelId="{0202B25A-EE54-4B29-9CD6-DD9295D368B4}" type="sibTrans" cxnId="{D7AFB861-3DF2-4833-B813-0764816E6422}">
      <dgm:prSet/>
      <dgm:spPr/>
      <dgm:t>
        <a:bodyPr/>
        <a:lstStyle/>
        <a:p>
          <a:endParaRPr lang="hr-HR"/>
        </a:p>
      </dgm:t>
    </dgm:pt>
    <dgm:pt modelId="{3C79679A-E28C-47CC-BA3B-5251E98060EE}">
      <dgm:prSet custT="1"/>
      <dgm:spPr/>
      <dgm:t>
        <a:bodyPr/>
        <a:lstStyle/>
        <a:p>
          <a:pPr rtl="0"/>
          <a:r>
            <a:rPr lang="hr-HR" sz="1200" b="1" dirty="0" smtClean="0"/>
            <a:t>70 GODINA </a:t>
          </a:r>
        </a:p>
        <a:p>
          <a:pPr rtl="0"/>
          <a:r>
            <a:rPr lang="hr-HR" sz="1200" dirty="0" smtClean="0"/>
            <a:t>OD ZAKONITE OBJAVE</a:t>
          </a:r>
          <a:endParaRPr lang="hr-HR" sz="1200" dirty="0"/>
        </a:p>
      </dgm:t>
    </dgm:pt>
    <dgm:pt modelId="{4808C03B-2D8B-4EFB-B0E4-77FB13DDFD00}" type="parTrans" cxnId="{E1D8A39B-AD0E-4A1D-A597-2AEC92415FAF}">
      <dgm:prSet/>
      <dgm:spPr/>
      <dgm:t>
        <a:bodyPr/>
        <a:lstStyle/>
        <a:p>
          <a:endParaRPr lang="hr-HR"/>
        </a:p>
      </dgm:t>
    </dgm:pt>
    <dgm:pt modelId="{5FB9BE46-2174-4493-9763-2EDAE3A599E3}" type="sibTrans" cxnId="{E1D8A39B-AD0E-4A1D-A597-2AEC92415FAF}">
      <dgm:prSet/>
      <dgm:spPr/>
      <dgm:t>
        <a:bodyPr/>
        <a:lstStyle/>
        <a:p>
          <a:endParaRPr lang="hr-HR"/>
        </a:p>
      </dgm:t>
    </dgm:pt>
    <dgm:pt modelId="{CC966C2E-7A8D-4445-B095-7F1FACCAB6EC}">
      <dgm:prSet/>
      <dgm:spPr/>
      <dgm:t>
        <a:bodyPr/>
        <a:lstStyle/>
        <a:p>
          <a:pPr rtl="0"/>
          <a:r>
            <a:rPr lang="hr-HR" dirty="0" smtClean="0"/>
            <a:t>ako pseudonim ne ostavlja nikakvu sumnju u pogledu identiteta autora, autorsko pravo traje za života autora i sedamdeset godina nakon njegove smrti</a:t>
          </a:r>
        </a:p>
      </dgm:t>
    </dgm:pt>
    <dgm:pt modelId="{DF7C07EE-74A4-4996-B889-DB5B3E51102F}" type="parTrans" cxnId="{6885A455-5B46-47A2-B537-C106D0AD1C5C}">
      <dgm:prSet/>
      <dgm:spPr/>
      <dgm:t>
        <a:bodyPr/>
        <a:lstStyle/>
        <a:p>
          <a:endParaRPr lang="hr-HR"/>
        </a:p>
      </dgm:t>
    </dgm:pt>
    <dgm:pt modelId="{41058A81-26EF-44DC-8644-111B38B025A0}" type="sibTrans" cxnId="{6885A455-5B46-47A2-B537-C106D0AD1C5C}">
      <dgm:prSet/>
      <dgm:spPr/>
      <dgm:t>
        <a:bodyPr/>
        <a:lstStyle/>
        <a:p>
          <a:endParaRPr lang="hr-HR"/>
        </a:p>
      </dgm:t>
    </dgm:pt>
    <dgm:pt modelId="{FC4879C9-51E1-4D83-8BA7-A2D82E7E00C3}" type="pres">
      <dgm:prSet presAssocID="{F10AC0D5-E6D1-4356-B734-FD73A3E5F81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5AD9E776-0B89-489A-A4A3-0E7B983BB8F8}" type="pres">
      <dgm:prSet presAssocID="{3CA18C27-C2C2-488B-8E43-A5DACF3412D6}" presName="hierRoot1" presStyleCnt="0">
        <dgm:presLayoutVars>
          <dgm:hierBranch val="init"/>
        </dgm:presLayoutVars>
      </dgm:prSet>
      <dgm:spPr/>
    </dgm:pt>
    <dgm:pt modelId="{F22F9D71-4318-423D-8E62-F7A7FCDCE59F}" type="pres">
      <dgm:prSet presAssocID="{3CA18C27-C2C2-488B-8E43-A5DACF3412D6}" presName="rootComposite1" presStyleCnt="0"/>
      <dgm:spPr/>
    </dgm:pt>
    <dgm:pt modelId="{D1FD7169-C7CD-45EE-BD3E-B1B0BFE275EB}" type="pres">
      <dgm:prSet presAssocID="{3CA18C27-C2C2-488B-8E43-A5DACF3412D6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8709488-1C69-4DEB-B4A8-B7E617C1A4E3}" type="pres">
      <dgm:prSet presAssocID="{3CA18C27-C2C2-488B-8E43-A5DACF3412D6}" presName="rootConnector1" presStyleLbl="node1" presStyleIdx="0" presStyleCnt="0"/>
      <dgm:spPr/>
      <dgm:t>
        <a:bodyPr/>
        <a:lstStyle/>
        <a:p>
          <a:endParaRPr lang="hr-HR"/>
        </a:p>
      </dgm:t>
    </dgm:pt>
    <dgm:pt modelId="{96E1B8C9-AA60-4AD3-9BC2-AC6206762375}" type="pres">
      <dgm:prSet presAssocID="{3CA18C27-C2C2-488B-8E43-A5DACF3412D6}" presName="hierChild2" presStyleCnt="0"/>
      <dgm:spPr/>
    </dgm:pt>
    <dgm:pt modelId="{8E5490FB-2228-4385-ACC8-EB5809789AB6}" type="pres">
      <dgm:prSet presAssocID="{3CA18C27-C2C2-488B-8E43-A5DACF3412D6}" presName="hierChild3" presStyleCnt="0"/>
      <dgm:spPr/>
    </dgm:pt>
    <dgm:pt modelId="{30E33103-527E-4F86-8660-E1204CEA8E0D}" type="pres">
      <dgm:prSet presAssocID="{3C79679A-E28C-47CC-BA3B-5251E98060EE}" presName="hierRoot1" presStyleCnt="0">
        <dgm:presLayoutVars>
          <dgm:hierBranch val="init"/>
        </dgm:presLayoutVars>
      </dgm:prSet>
      <dgm:spPr/>
    </dgm:pt>
    <dgm:pt modelId="{9731B974-BA55-47D7-8050-47CB0924484A}" type="pres">
      <dgm:prSet presAssocID="{3C79679A-E28C-47CC-BA3B-5251E98060EE}" presName="rootComposite1" presStyleCnt="0"/>
      <dgm:spPr/>
    </dgm:pt>
    <dgm:pt modelId="{C647B6DC-0E8F-4294-8C41-A4B6DD48409E}" type="pres">
      <dgm:prSet presAssocID="{3C79679A-E28C-47CC-BA3B-5251E98060EE}" presName="rootText1" presStyleLbl="node0" presStyleIdx="1" presStyleCnt="3" custLinFactY="-31823" custLinFactNeighborX="20071" custLinFactNeighborY="-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E637B09-9A15-4BFD-A043-5AE75C9B4892}" type="pres">
      <dgm:prSet presAssocID="{3C79679A-E28C-47CC-BA3B-5251E98060EE}" presName="rootConnector1" presStyleLbl="node1" presStyleIdx="0" presStyleCnt="0"/>
      <dgm:spPr/>
      <dgm:t>
        <a:bodyPr/>
        <a:lstStyle/>
        <a:p>
          <a:endParaRPr lang="hr-HR"/>
        </a:p>
      </dgm:t>
    </dgm:pt>
    <dgm:pt modelId="{5555DEB6-1C5A-4544-8443-E6464B25AEEB}" type="pres">
      <dgm:prSet presAssocID="{3C79679A-E28C-47CC-BA3B-5251E98060EE}" presName="hierChild2" presStyleCnt="0"/>
      <dgm:spPr/>
    </dgm:pt>
    <dgm:pt modelId="{219D2435-B7AE-4875-A88B-D6E06B01FAD1}" type="pres">
      <dgm:prSet presAssocID="{3C79679A-E28C-47CC-BA3B-5251E98060EE}" presName="hierChild3" presStyleCnt="0"/>
      <dgm:spPr/>
    </dgm:pt>
    <dgm:pt modelId="{21878A7C-A8BD-4BE0-AE0B-B7BAC7F062F9}" type="pres">
      <dgm:prSet presAssocID="{CC966C2E-7A8D-4445-B095-7F1FACCAB6EC}" presName="hierRoot1" presStyleCnt="0">
        <dgm:presLayoutVars>
          <dgm:hierBranch val="init"/>
        </dgm:presLayoutVars>
      </dgm:prSet>
      <dgm:spPr/>
    </dgm:pt>
    <dgm:pt modelId="{38E500B3-1274-4D0C-81A0-EEEF960E7B30}" type="pres">
      <dgm:prSet presAssocID="{CC966C2E-7A8D-4445-B095-7F1FACCAB6EC}" presName="rootComposite1" presStyleCnt="0"/>
      <dgm:spPr/>
    </dgm:pt>
    <dgm:pt modelId="{31951C3F-A613-4F49-A366-4D6A715184A5}" type="pres">
      <dgm:prSet presAssocID="{CC966C2E-7A8D-4445-B095-7F1FACCAB6EC}" presName="rootText1" presStyleLbl="node0" presStyleIdx="2" presStyleCnt="3" custLinFactY="31549" custLinFactNeighborX="-94943" custLinFactNeighborY="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C689A0F-BECB-4D97-B921-64DD9291492A}" type="pres">
      <dgm:prSet presAssocID="{CC966C2E-7A8D-4445-B095-7F1FACCAB6EC}" presName="rootConnector1" presStyleLbl="node1" presStyleIdx="0" presStyleCnt="0"/>
      <dgm:spPr/>
      <dgm:t>
        <a:bodyPr/>
        <a:lstStyle/>
        <a:p>
          <a:endParaRPr lang="hr-HR"/>
        </a:p>
      </dgm:t>
    </dgm:pt>
    <dgm:pt modelId="{7FDD02CF-B1AF-4676-9213-9F19E6914996}" type="pres">
      <dgm:prSet presAssocID="{CC966C2E-7A8D-4445-B095-7F1FACCAB6EC}" presName="hierChild2" presStyleCnt="0"/>
      <dgm:spPr/>
    </dgm:pt>
    <dgm:pt modelId="{E16A3E30-90E6-4493-B6AD-A774B2B7CA1C}" type="pres">
      <dgm:prSet presAssocID="{CC966C2E-7A8D-4445-B095-7F1FACCAB6EC}" presName="hierChild3" presStyleCnt="0"/>
      <dgm:spPr/>
    </dgm:pt>
  </dgm:ptLst>
  <dgm:cxnLst>
    <dgm:cxn modelId="{0312BDA2-94EC-4D04-9A07-17AD59053116}" type="presOf" srcId="{3C79679A-E28C-47CC-BA3B-5251E98060EE}" destId="{EE637B09-9A15-4BFD-A043-5AE75C9B4892}" srcOrd="1" destOrd="0" presId="urn:microsoft.com/office/officeart/2005/8/layout/orgChart1"/>
    <dgm:cxn modelId="{E1D8A39B-AD0E-4A1D-A597-2AEC92415FAF}" srcId="{F10AC0D5-E6D1-4356-B734-FD73A3E5F817}" destId="{3C79679A-E28C-47CC-BA3B-5251E98060EE}" srcOrd="1" destOrd="0" parTransId="{4808C03B-2D8B-4EFB-B0E4-77FB13DDFD00}" sibTransId="{5FB9BE46-2174-4493-9763-2EDAE3A599E3}"/>
    <dgm:cxn modelId="{B75FE8E3-ABA3-4CFB-84E4-EF70116891E6}" type="presOf" srcId="{3CA18C27-C2C2-488B-8E43-A5DACF3412D6}" destId="{08709488-1C69-4DEB-B4A8-B7E617C1A4E3}" srcOrd="1" destOrd="0" presId="urn:microsoft.com/office/officeart/2005/8/layout/orgChart1"/>
    <dgm:cxn modelId="{6885A455-5B46-47A2-B537-C106D0AD1C5C}" srcId="{F10AC0D5-E6D1-4356-B734-FD73A3E5F817}" destId="{CC966C2E-7A8D-4445-B095-7F1FACCAB6EC}" srcOrd="2" destOrd="0" parTransId="{DF7C07EE-74A4-4996-B889-DB5B3E51102F}" sibTransId="{41058A81-26EF-44DC-8644-111B38B025A0}"/>
    <dgm:cxn modelId="{6C1280F8-3B60-4C0F-93E2-53DAD19B461C}" type="presOf" srcId="{3C79679A-E28C-47CC-BA3B-5251E98060EE}" destId="{C647B6DC-0E8F-4294-8C41-A4B6DD48409E}" srcOrd="0" destOrd="0" presId="urn:microsoft.com/office/officeart/2005/8/layout/orgChart1"/>
    <dgm:cxn modelId="{D417E2BA-C85B-40FC-BBC3-359FBEFC0881}" type="presOf" srcId="{F10AC0D5-E6D1-4356-B734-FD73A3E5F817}" destId="{FC4879C9-51E1-4D83-8BA7-A2D82E7E00C3}" srcOrd="0" destOrd="0" presId="urn:microsoft.com/office/officeart/2005/8/layout/orgChart1"/>
    <dgm:cxn modelId="{0F8664C4-8266-4717-9982-4082CE7B86A4}" type="presOf" srcId="{CC966C2E-7A8D-4445-B095-7F1FACCAB6EC}" destId="{31951C3F-A613-4F49-A366-4D6A715184A5}" srcOrd="0" destOrd="0" presId="urn:microsoft.com/office/officeart/2005/8/layout/orgChart1"/>
    <dgm:cxn modelId="{75809139-086F-4F55-B257-66ACD5E04ECD}" type="presOf" srcId="{3CA18C27-C2C2-488B-8E43-A5DACF3412D6}" destId="{D1FD7169-C7CD-45EE-BD3E-B1B0BFE275EB}" srcOrd="0" destOrd="0" presId="urn:microsoft.com/office/officeart/2005/8/layout/orgChart1"/>
    <dgm:cxn modelId="{7BB9C4A0-8624-49C5-84E1-DF99D5844ECC}" type="presOf" srcId="{CC966C2E-7A8D-4445-B095-7F1FACCAB6EC}" destId="{AC689A0F-BECB-4D97-B921-64DD9291492A}" srcOrd="1" destOrd="0" presId="urn:microsoft.com/office/officeart/2005/8/layout/orgChart1"/>
    <dgm:cxn modelId="{D7AFB861-3DF2-4833-B813-0764816E6422}" srcId="{F10AC0D5-E6D1-4356-B734-FD73A3E5F817}" destId="{3CA18C27-C2C2-488B-8E43-A5DACF3412D6}" srcOrd="0" destOrd="0" parTransId="{F8B9A701-B585-4905-9A84-D695958ACEF7}" sibTransId="{0202B25A-EE54-4B29-9CD6-DD9295D368B4}"/>
    <dgm:cxn modelId="{93C12F57-ACE0-4D24-AB31-CE7F8E147289}" type="presParOf" srcId="{FC4879C9-51E1-4D83-8BA7-A2D82E7E00C3}" destId="{5AD9E776-0B89-489A-A4A3-0E7B983BB8F8}" srcOrd="0" destOrd="0" presId="urn:microsoft.com/office/officeart/2005/8/layout/orgChart1"/>
    <dgm:cxn modelId="{D03551C6-C774-4F50-A206-B29A1E444724}" type="presParOf" srcId="{5AD9E776-0B89-489A-A4A3-0E7B983BB8F8}" destId="{F22F9D71-4318-423D-8E62-F7A7FCDCE59F}" srcOrd="0" destOrd="0" presId="urn:microsoft.com/office/officeart/2005/8/layout/orgChart1"/>
    <dgm:cxn modelId="{63D27CBE-86C4-4975-BC8C-A6C4DCF7DFDC}" type="presParOf" srcId="{F22F9D71-4318-423D-8E62-F7A7FCDCE59F}" destId="{D1FD7169-C7CD-45EE-BD3E-B1B0BFE275EB}" srcOrd="0" destOrd="0" presId="urn:microsoft.com/office/officeart/2005/8/layout/orgChart1"/>
    <dgm:cxn modelId="{49A042AF-4B0E-45C2-89A2-D9DCCAFA352D}" type="presParOf" srcId="{F22F9D71-4318-423D-8E62-F7A7FCDCE59F}" destId="{08709488-1C69-4DEB-B4A8-B7E617C1A4E3}" srcOrd="1" destOrd="0" presId="urn:microsoft.com/office/officeart/2005/8/layout/orgChart1"/>
    <dgm:cxn modelId="{7C47E84D-39EA-4F69-89A4-892CDD894565}" type="presParOf" srcId="{5AD9E776-0B89-489A-A4A3-0E7B983BB8F8}" destId="{96E1B8C9-AA60-4AD3-9BC2-AC6206762375}" srcOrd="1" destOrd="0" presId="urn:microsoft.com/office/officeart/2005/8/layout/orgChart1"/>
    <dgm:cxn modelId="{66476D46-A379-49BD-A125-EB90E46BC5A8}" type="presParOf" srcId="{5AD9E776-0B89-489A-A4A3-0E7B983BB8F8}" destId="{8E5490FB-2228-4385-ACC8-EB5809789AB6}" srcOrd="2" destOrd="0" presId="urn:microsoft.com/office/officeart/2005/8/layout/orgChart1"/>
    <dgm:cxn modelId="{632FC89D-BC0B-447C-B06D-26984A138C83}" type="presParOf" srcId="{FC4879C9-51E1-4D83-8BA7-A2D82E7E00C3}" destId="{30E33103-527E-4F86-8660-E1204CEA8E0D}" srcOrd="1" destOrd="0" presId="urn:microsoft.com/office/officeart/2005/8/layout/orgChart1"/>
    <dgm:cxn modelId="{B044A6C6-9C65-453C-B03C-A1399C648671}" type="presParOf" srcId="{30E33103-527E-4F86-8660-E1204CEA8E0D}" destId="{9731B974-BA55-47D7-8050-47CB0924484A}" srcOrd="0" destOrd="0" presId="urn:microsoft.com/office/officeart/2005/8/layout/orgChart1"/>
    <dgm:cxn modelId="{B58FD283-13B3-461D-B7AC-0004951E9D8F}" type="presParOf" srcId="{9731B974-BA55-47D7-8050-47CB0924484A}" destId="{C647B6DC-0E8F-4294-8C41-A4B6DD48409E}" srcOrd="0" destOrd="0" presId="urn:microsoft.com/office/officeart/2005/8/layout/orgChart1"/>
    <dgm:cxn modelId="{9C565A6A-D894-47B7-BEB3-1CB6BF39EC25}" type="presParOf" srcId="{9731B974-BA55-47D7-8050-47CB0924484A}" destId="{EE637B09-9A15-4BFD-A043-5AE75C9B4892}" srcOrd="1" destOrd="0" presId="urn:microsoft.com/office/officeart/2005/8/layout/orgChart1"/>
    <dgm:cxn modelId="{BE8BD4CC-9611-48C0-82DB-47411AB74904}" type="presParOf" srcId="{30E33103-527E-4F86-8660-E1204CEA8E0D}" destId="{5555DEB6-1C5A-4544-8443-E6464B25AEEB}" srcOrd="1" destOrd="0" presId="urn:microsoft.com/office/officeart/2005/8/layout/orgChart1"/>
    <dgm:cxn modelId="{2C2F3A71-9EA3-4AA4-8DAC-C414E489CE6E}" type="presParOf" srcId="{30E33103-527E-4F86-8660-E1204CEA8E0D}" destId="{219D2435-B7AE-4875-A88B-D6E06B01FAD1}" srcOrd="2" destOrd="0" presId="urn:microsoft.com/office/officeart/2005/8/layout/orgChart1"/>
    <dgm:cxn modelId="{1FF7993C-2D1E-4AF8-A304-3D5C77BC8D9F}" type="presParOf" srcId="{FC4879C9-51E1-4D83-8BA7-A2D82E7E00C3}" destId="{21878A7C-A8BD-4BE0-AE0B-B7BAC7F062F9}" srcOrd="2" destOrd="0" presId="urn:microsoft.com/office/officeart/2005/8/layout/orgChart1"/>
    <dgm:cxn modelId="{168F9B70-130D-4079-8BCE-73A1A6DBFE74}" type="presParOf" srcId="{21878A7C-A8BD-4BE0-AE0B-B7BAC7F062F9}" destId="{38E500B3-1274-4D0C-81A0-EEEF960E7B30}" srcOrd="0" destOrd="0" presId="urn:microsoft.com/office/officeart/2005/8/layout/orgChart1"/>
    <dgm:cxn modelId="{B978B514-5E9F-4450-AAE0-BFA56B972ECE}" type="presParOf" srcId="{38E500B3-1274-4D0C-81A0-EEEF960E7B30}" destId="{31951C3F-A613-4F49-A366-4D6A715184A5}" srcOrd="0" destOrd="0" presId="urn:microsoft.com/office/officeart/2005/8/layout/orgChart1"/>
    <dgm:cxn modelId="{8F27B6E7-0772-4D0C-BB90-6C0BE08FF48D}" type="presParOf" srcId="{38E500B3-1274-4D0C-81A0-EEEF960E7B30}" destId="{AC689A0F-BECB-4D97-B921-64DD9291492A}" srcOrd="1" destOrd="0" presId="urn:microsoft.com/office/officeart/2005/8/layout/orgChart1"/>
    <dgm:cxn modelId="{C59BAC67-A0F2-480A-816D-59FEC46AA2BC}" type="presParOf" srcId="{21878A7C-A8BD-4BE0-AE0B-B7BAC7F062F9}" destId="{7FDD02CF-B1AF-4676-9213-9F19E6914996}" srcOrd="1" destOrd="0" presId="urn:microsoft.com/office/officeart/2005/8/layout/orgChart1"/>
    <dgm:cxn modelId="{FA3C2CB8-44E0-4102-AEF4-C3CAB983D3E7}" type="presParOf" srcId="{21878A7C-A8BD-4BE0-AE0B-B7BAC7F062F9}" destId="{E16A3E30-90E6-4493-B6AD-A774B2B7CA1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571CE04-DA32-44CB-99A3-2A630913715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D8FDA9B-6977-4085-AD38-57AF4FDA345A}">
      <dgm:prSet custT="1"/>
      <dgm:spPr/>
      <dgm:t>
        <a:bodyPr/>
        <a:lstStyle/>
        <a:p>
          <a:pPr rtl="0"/>
          <a:r>
            <a:rPr lang="hr-HR" sz="1000" dirty="0" smtClean="0"/>
            <a:t>PRESTANKAK AUTORSKOG PRAVA</a:t>
          </a:r>
          <a:endParaRPr lang="hr-HR" sz="1000" dirty="0"/>
        </a:p>
      </dgm:t>
    </dgm:pt>
    <dgm:pt modelId="{799427F1-9E40-4B50-871F-D44D499939A4}" type="parTrans" cxnId="{0EAEDA72-2A40-4786-A573-4A1CB078802E}">
      <dgm:prSet/>
      <dgm:spPr/>
      <dgm:t>
        <a:bodyPr/>
        <a:lstStyle/>
        <a:p>
          <a:endParaRPr lang="hr-HR"/>
        </a:p>
      </dgm:t>
    </dgm:pt>
    <dgm:pt modelId="{5C5C081D-2117-46C5-941D-8581E6089CDB}" type="sibTrans" cxnId="{0EAEDA72-2A40-4786-A573-4A1CB078802E}">
      <dgm:prSet/>
      <dgm:spPr/>
      <dgm:t>
        <a:bodyPr/>
        <a:lstStyle/>
        <a:p>
          <a:endParaRPr lang="hr-HR"/>
        </a:p>
      </dgm:t>
    </dgm:pt>
    <dgm:pt modelId="{786B3F84-703E-417E-9DFA-E72DBBA0FCFD}">
      <dgm:prSet custT="1"/>
      <dgm:spPr/>
      <dgm:t>
        <a:bodyPr/>
        <a:lstStyle/>
        <a:p>
          <a:pPr rtl="0"/>
          <a:r>
            <a:rPr lang="hr-HR" sz="1000" dirty="0" smtClean="0"/>
            <a:t>AUTORSKO DJELO POSTAJE JAVNO DOBRO, TE SE MOŽE SLOBODNO KORISTITI </a:t>
          </a:r>
          <a:endParaRPr lang="hr-HR" sz="1000" dirty="0"/>
        </a:p>
      </dgm:t>
    </dgm:pt>
    <dgm:pt modelId="{2C279010-7173-407D-A5CF-F3C7EDB56BCB}" type="parTrans" cxnId="{15BD84CF-6558-490F-B896-1E707DF7CBB1}">
      <dgm:prSet/>
      <dgm:spPr/>
      <dgm:t>
        <a:bodyPr/>
        <a:lstStyle/>
        <a:p>
          <a:endParaRPr lang="hr-HR"/>
        </a:p>
      </dgm:t>
    </dgm:pt>
    <dgm:pt modelId="{25F62456-B934-45E8-BE40-B9F4D1A5BB82}" type="sibTrans" cxnId="{15BD84CF-6558-490F-B896-1E707DF7CBB1}">
      <dgm:prSet/>
      <dgm:spPr/>
      <dgm:t>
        <a:bodyPr/>
        <a:lstStyle/>
        <a:p>
          <a:endParaRPr lang="hr-HR"/>
        </a:p>
      </dgm:t>
    </dgm:pt>
    <dgm:pt modelId="{3488E494-65DA-42D2-9E28-1B720F5450AB}">
      <dgm:prSet custT="1"/>
      <dgm:spPr/>
      <dgm:t>
        <a:bodyPr/>
        <a:lstStyle/>
        <a:p>
          <a:pPr rtl="0"/>
          <a:r>
            <a:rPr lang="hr-HR" sz="1000" dirty="0" smtClean="0"/>
            <a:t>UZ OBVEZU</a:t>
          </a:r>
        </a:p>
        <a:p>
          <a:pPr rtl="0"/>
          <a:r>
            <a:rPr lang="hr-HR" sz="1000" dirty="0" smtClean="0"/>
            <a:t> PRIZNANJA AUTORSTVA, </a:t>
          </a:r>
        </a:p>
        <a:p>
          <a:pPr rtl="0"/>
          <a:r>
            <a:rPr lang="hr-HR" sz="1000" dirty="0" smtClean="0"/>
            <a:t>POŠTIVANJA AUTORSKOG DJELA, TE ČASTI ILI UGLEDA AUTORA</a:t>
          </a:r>
          <a:endParaRPr lang="hr-HR" sz="1000" dirty="0"/>
        </a:p>
      </dgm:t>
    </dgm:pt>
    <dgm:pt modelId="{6A237A40-D2B7-4492-A19C-BBE6F9668577}" type="parTrans" cxnId="{2872A14E-05A4-46B0-A2AB-10EEDB7A262E}">
      <dgm:prSet/>
      <dgm:spPr/>
      <dgm:t>
        <a:bodyPr/>
        <a:lstStyle/>
        <a:p>
          <a:endParaRPr lang="hr-HR"/>
        </a:p>
      </dgm:t>
    </dgm:pt>
    <dgm:pt modelId="{468B9726-F84B-4F24-85DA-EAD67AE36BF9}" type="sibTrans" cxnId="{2872A14E-05A4-46B0-A2AB-10EEDB7A262E}">
      <dgm:prSet/>
      <dgm:spPr/>
      <dgm:t>
        <a:bodyPr/>
        <a:lstStyle/>
        <a:p>
          <a:endParaRPr lang="hr-HR"/>
        </a:p>
      </dgm:t>
    </dgm:pt>
    <dgm:pt modelId="{D5A2ABD5-1D87-4F26-BA96-F195AC6968AD}">
      <dgm:prSet/>
      <dgm:spPr/>
      <dgm:t>
        <a:bodyPr/>
        <a:lstStyle/>
        <a:p>
          <a:pPr rtl="0"/>
          <a:r>
            <a:rPr lang="hr-HR" dirty="0" smtClean="0"/>
            <a:t>Protiv onih koji ne poštuju obveze nasljednici autora, udruge autora kojima je autor pripadao, druge osobe koje za to imaju pravni interes te Hrvatska akademija znanosti i umjetnosti ovlašteni su zahtijevati prestanak povrede te obveze</a:t>
          </a:r>
          <a:endParaRPr lang="hr-HR" dirty="0"/>
        </a:p>
      </dgm:t>
    </dgm:pt>
    <dgm:pt modelId="{0CA01064-122A-4EC0-825E-FFA089CA43EE}" type="parTrans" cxnId="{A07FFD58-F56C-4A7A-8865-A2BA64327D9A}">
      <dgm:prSet/>
      <dgm:spPr/>
      <dgm:t>
        <a:bodyPr/>
        <a:lstStyle/>
        <a:p>
          <a:endParaRPr lang="hr-HR"/>
        </a:p>
      </dgm:t>
    </dgm:pt>
    <dgm:pt modelId="{49AFB8E4-9D88-4163-9A85-F9D2A00D5553}" type="sibTrans" cxnId="{A07FFD58-F56C-4A7A-8865-A2BA64327D9A}">
      <dgm:prSet/>
      <dgm:spPr/>
      <dgm:t>
        <a:bodyPr/>
        <a:lstStyle/>
        <a:p>
          <a:endParaRPr lang="hr-HR"/>
        </a:p>
      </dgm:t>
    </dgm:pt>
    <dgm:pt modelId="{B9ED07ED-89E8-4CD8-B64A-3B3D5BDB8CEC}" type="pres">
      <dgm:prSet presAssocID="{8571CE04-DA32-44CB-99A3-2A630913715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304D579C-AEC3-4249-934B-21CEE59345C4}" type="pres">
      <dgm:prSet presAssocID="{0D8FDA9B-6977-4085-AD38-57AF4FDA345A}" presName="hierRoot1" presStyleCnt="0">
        <dgm:presLayoutVars>
          <dgm:hierBranch val="init"/>
        </dgm:presLayoutVars>
      </dgm:prSet>
      <dgm:spPr/>
    </dgm:pt>
    <dgm:pt modelId="{6F1F822D-C7D0-4C33-B5E4-CAA7318359B8}" type="pres">
      <dgm:prSet presAssocID="{0D8FDA9B-6977-4085-AD38-57AF4FDA345A}" presName="rootComposite1" presStyleCnt="0"/>
      <dgm:spPr/>
    </dgm:pt>
    <dgm:pt modelId="{249409DE-0133-47C9-902B-6F712505335B}" type="pres">
      <dgm:prSet presAssocID="{0D8FDA9B-6977-4085-AD38-57AF4FDA345A}" presName="rootText1" presStyleLbl="node0" presStyleIdx="0" presStyleCnt="1" custLinFactNeighborX="-879" custLinFactNeighborY="-7878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ABDD683-F299-4BFD-8726-431053CB79A9}" type="pres">
      <dgm:prSet presAssocID="{0D8FDA9B-6977-4085-AD38-57AF4FDA345A}" presName="rootConnector1" presStyleLbl="node1" presStyleIdx="0" presStyleCnt="0"/>
      <dgm:spPr/>
      <dgm:t>
        <a:bodyPr/>
        <a:lstStyle/>
        <a:p>
          <a:endParaRPr lang="hr-HR"/>
        </a:p>
      </dgm:t>
    </dgm:pt>
    <dgm:pt modelId="{6A2F4683-A435-4677-9805-9BCA26024C36}" type="pres">
      <dgm:prSet presAssocID="{0D8FDA9B-6977-4085-AD38-57AF4FDA345A}" presName="hierChild2" presStyleCnt="0"/>
      <dgm:spPr/>
    </dgm:pt>
    <dgm:pt modelId="{43B8DFCF-F691-4901-9C9C-B1EDE1A2910C}" type="pres">
      <dgm:prSet presAssocID="{2C279010-7173-407D-A5CF-F3C7EDB56BCB}" presName="Name37" presStyleLbl="parChTrans1D2" presStyleIdx="0" presStyleCnt="3"/>
      <dgm:spPr/>
      <dgm:t>
        <a:bodyPr/>
        <a:lstStyle/>
        <a:p>
          <a:endParaRPr lang="hr-HR"/>
        </a:p>
      </dgm:t>
    </dgm:pt>
    <dgm:pt modelId="{D4DA6621-2782-48CE-9A7E-2047858300C6}" type="pres">
      <dgm:prSet presAssocID="{786B3F84-703E-417E-9DFA-E72DBBA0FCFD}" presName="hierRoot2" presStyleCnt="0">
        <dgm:presLayoutVars>
          <dgm:hierBranch val="init"/>
        </dgm:presLayoutVars>
      </dgm:prSet>
      <dgm:spPr/>
    </dgm:pt>
    <dgm:pt modelId="{6D52DED9-29AE-42D9-82CB-0CB809854D4F}" type="pres">
      <dgm:prSet presAssocID="{786B3F84-703E-417E-9DFA-E72DBBA0FCFD}" presName="rootComposite" presStyleCnt="0"/>
      <dgm:spPr/>
    </dgm:pt>
    <dgm:pt modelId="{C189BA1D-6AE5-4410-B275-1BA36F37FCEF}" type="pres">
      <dgm:prSet presAssocID="{786B3F84-703E-417E-9DFA-E72DBBA0FCFD}" presName="rootText" presStyleLbl="node2" presStyleIdx="0" presStyleCnt="3" custLinFactNeighborX="-2586" custLinFactNeighborY="-771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1F332A1-9443-4A84-8B52-2582DBCA4AFE}" type="pres">
      <dgm:prSet presAssocID="{786B3F84-703E-417E-9DFA-E72DBBA0FCFD}" presName="rootConnector" presStyleLbl="node2" presStyleIdx="0" presStyleCnt="3"/>
      <dgm:spPr/>
      <dgm:t>
        <a:bodyPr/>
        <a:lstStyle/>
        <a:p>
          <a:endParaRPr lang="hr-HR"/>
        </a:p>
      </dgm:t>
    </dgm:pt>
    <dgm:pt modelId="{6ACF3E41-D2CC-488E-8D58-A2A19604E9CD}" type="pres">
      <dgm:prSet presAssocID="{786B3F84-703E-417E-9DFA-E72DBBA0FCFD}" presName="hierChild4" presStyleCnt="0"/>
      <dgm:spPr/>
    </dgm:pt>
    <dgm:pt modelId="{EE87167D-9F30-45CA-8C06-BF061BBDE26F}" type="pres">
      <dgm:prSet presAssocID="{786B3F84-703E-417E-9DFA-E72DBBA0FCFD}" presName="hierChild5" presStyleCnt="0"/>
      <dgm:spPr/>
    </dgm:pt>
    <dgm:pt modelId="{C7D121B2-552E-40B5-8F85-EB22A2A8FD34}" type="pres">
      <dgm:prSet presAssocID="{6A237A40-D2B7-4492-A19C-BBE6F9668577}" presName="Name37" presStyleLbl="parChTrans1D2" presStyleIdx="1" presStyleCnt="3"/>
      <dgm:spPr/>
      <dgm:t>
        <a:bodyPr/>
        <a:lstStyle/>
        <a:p>
          <a:endParaRPr lang="hr-HR"/>
        </a:p>
      </dgm:t>
    </dgm:pt>
    <dgm:pt modelId="{E6171B72-5852-4685-B767-C57AA0116728}" type="pres">
      <dgm:prSet presAssocID="{3488E494-65DA-42D2-9E28-1B720F5450AB}" presName="hierRoot2" presStyleCnt="0">
        <dgm:presLayoutVars>
          <dgm:hierBranch val="init"/>
        </dgm:presLayoutVars>
      </dgm:prSet>
      <dgm:spPr/>
    </dgm:pt>
    <dgm:pt modelId="{26246D33-C42E-4D94-BFE3-B48583284B53}" type="pres">
      <dgm:prSet presAssocID="{3488E494-65DA-42D2-9E28-1B720F5450AB}" presName="rootComposite" presStyleCnt="0"/>
      <dgm:spPr/>
    </dgm:pt>
    <dgm:pt modelId="{59C2A097-1FFA-49C5-8335-75BCAF5A4B7F}" type="pres">
      <dgm:prSet presAssocID="{3488E494-65DA-42D2-9E28-1B720F5450AB}" presName="rootText" presStyleLbl="node2" presStyleIdx="1" presStyleCnt="3" custLinFactNeighborX="-879" custLinFactNeighborY="-7712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1FC36C25-1F52-4224-BEFF-EA2C597888A4}" type="pres">
      <dgm:prSet presAssocID="{3488E494-65DA-42D2-9E28-1B720F5450AB}" presName="rootConnector" presStyleLbl="node2" presStyleIdx="1" presStyleCnt="3"/>
      <dgm:spPr/>
      <dgm:t>
        <a:bodyPr/>
        <a:lstStyle/>
        <a:p>
          <a:endParaRPr lang="hr-HR"/>
        </a:p>
      </dgm:t>
    </dgm:pt>
    <dgm:pt modelId="{3277A553-4AF2-48F9-BAD5-13416AAE8FC5}" type="pres">
      <dgm:prSet presAssocID="{3488E494-65DA-42D2-9E28-1B720F5450AB}" presName="hierChild4" presStyleCnt="0"/>
      <dgm:spPr/>
    </dgm:pt>
    <dgm:pt modelId="{A8C910A0-1277-41FD-A2AE-836FECEB87E5}" type="pres">
      <dgm:prSet presAssocID="{3488E494-65DA-42D2-9E28-1B720F5450AB}" presName="hierChild5" presStyleCnt="0"/>
      <dgm:spPr/>
    </dgm:pt>
    <dgm:pt modelId="{0789E225-F69E-4E59-AF6D-FCCBAE9EAFC7}" type="pres">
      <dgm:prSet presAssocID="{0CA01064-122A-4EC0-825E-FFA089CA43EE}" presName="Name37" presStyleLbl="parChTrans1D2" presStyleIdx="2" presStyleCnt="3"/>
      <dgm:spPr/>
      <dgm:t>
        <a:bodyPr/>
        <a:lstStyle/>
        <a:p>
          <a:endParaRPr lang="hr-HR"/>
        </a:p>
      </dgm:t>
    </dgm:pt>
    <dgm:pt modelId="{B80D59CB-8B27-4AC7-B2D1-53000D44E95A}" type="pres">
      <dgm:prSet presAssocID="{D5A2ABD5-1D87-4F26-BA96-F195AC6968AD}" presName="hierRoot2" presStyleCnt="0">
        <dgm:presLayoutVars>
          <dgm:hierBranch val="init"/>
        </dgm:presLayoutVars>
      </dgm:prSet>
      <dgm:spPr/>
    </dgm:pt>
    <dgm:pt modelId="{D5418346-F6CB-4C69-B792-46500F77EF57}" type="pres">
      <dgm:prSet presAssocID="{D5A2ABD5-1D87-4F26-BA96-F195AC6968AD}" presName="rootComposite" presStyleCnt="0"/>
      <dgm:spPr/>
    </dgm:pt>
    <dgm:pt modelId="{B7600AFB-2395-480A-A193-F32FB63B2BD1}" type="pres">
      <dgm:prSet presAssocID="{D5A2ABD5-1D87-4F26-BA96-F195AC6968AD}" presName="rootText" presStyleLbl="node2" presStyleIdx="2" presStyleCnt="3" custLinFactNeighborX="-23114" custLinFactNeighborY="5456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63E4404-3CD8-46D1-BA76-1AA3C06D0786}" type="pres">
      <dgm:prSet presAssocID="{D5A2ABD5-1D87-4F26-BA96-F195AC6968AD}" presName="rootConnector" presStyleLbl="node2" presStyleIdx="2" presStyleCnt="3"/>
      <dgm:spPr/>
      <dgm:t>
        <a:bodyPr/>
        <a:lstStyle/>
        <a:p>
          <a:endParaRPr lang="hr-HR"/>
        </a:p>
      </dgm:t>
    </dgm:pt>
    <dgm:pt modelId="{3FA0DECA-E44B-49B4-8091-2EF91DEF96B9}" type="pres">
      <dgm:prSet presAssocID="{D5A2ABD5-1D87-4F26-BA96-F195AC6968AD}" presName="hierChild4" presStyleCnt="0"/>
      <dgm:spPr/>
    </dgm:pt>
    <dgm:pt modelId="{95790E13-ED55-4A3D-8F65-0A129A6DC2EE}" type="pres">
      <dgm:prSet presAssocID="{D5A2ABD5-1D87-4F26-BA96-F195AC6968AD}" presName="hierChild5" presStyleCnt="0"/>
      <dgm:spPr/>
    </dgm:pt>
    <dgm:pt modelId="{C803778A-06D8-4D95-9933-4AD6C6B68622}" type="pres">
      <dgm:prSet presAssocID="{0D8FDA9B-6977-4085-AD38-57AF4FDA345A}" presName="hierChild3" presStyleCnt="0"/>
      <dgm:spPr/>
    </dgm:pt>
  </dgm:ptLst>
  <dgm:cxnLst>
    <dgm:cxn modelId="{15BD84CF-6558-490F-B896-1E707DF7CBB1}" srcId="{0D8FDA9B-6977-4085-AD38-57AF4FDA345A}" destId="{786B3F84-703E-417E-9DFA-E72DBBA0FCFD}" srcOrd="0" destOrd="0" parTransId="{2C279010-7173-407D-A5CF-F3C7EDB56BCB}" sibTransId="{25F62456-B934-45E8-BE40-B9F4D1A5BB82}"/>
    <dgm:cxn modelId="{E68CF802-6B30-452C-B296-C2EAEE5F369F}" type="presOf" srcId="{0CA01064-122A-4EC0-825E-FFA089CA43EE}" destId="{0789E225-F69E-4E59-AF6D-FCCBAE9EAFC7}" srcOrd="0" destOrd="0" presId="urn:microsoft.com/office/officeart/2005/8/layout/orgChart1"/>
    <dgm:cxn modelId="{424FD4F1-61E5-40A5-A3CE-B6C17BDDFFAF}" type="presOf" srcId="{3488E494-65DA-42D2-9E28-1B720F5450AB}" destId="{1FC36C25-1F52-4224-BEFF-EA2C597888A4}" srcOrd="1" destOrd="0" presId="urn:microsoft.com/office/officeart/2005/8/layout/orgChart1"/>
    <dgm:cxn modelId="{5862BC9A-AA54-4FAF-8534-C8BAA5A89E56}" type="presOf" srcId="{8571CE04-DA32-44CB-99A3-2A6309137152}" destId="{B9ED07ED-89E8-4CD8-B64A-3B3D5BDB8CEC}" srcOrd="0" destOrd="0" presId="urn:microsoft.com/office/officeart/2005/8/layout/orgChart1"/>
    <dgm:cxn modelId="{2872A14E-05A4-46B0-A2AB-10EEDB7A262E}" srcId="{0D8FDA9B-6977-4085-AD38-57AF4FDA345A}" destId="{3488E494-65DA-42D2-9E28-1B720F5450AB}" srcOrd="1" destOrd="0" parTransId="{6A237A40-D2B7-4492-A19C-BBE6F9668577}" sibTransId="{468B9726-F84B-4F24-85DA-EAD67AE36BF9}"/>
    <dgm:cxn modelId="{31A8A312-6F72-4C78-A943-75DF14C6A09C}" type="presOf" srcId="{786B3F84-703E-417E-9DFA-E72DBBA0FCFD}" destId="{D1F332A1-9443-4A84-8B52-2582DBCA4AFE}" srcOrd="1" destOrd="0" presId="urn:microsoft.com/office/officeart/2005/8/layout/orgChart1"/>
    <dgm:cxn modelId="{E95D7C3D-EBDD-48D9-8354-5F45949F8DA2}" type="presOf" srcId="{6A237A40-D2B7-4492-A19C-BBE6F9668577}" destId="{C7D121B2-552E-40B5-8F85-EB22A2A8FD34}" srcOrd="0" destOrd="0" presId="urn:microsoft.com/office/officeart/2005/8/layout/orgChart1"/>
    <dgm:cxn modelId="{E0197D76-A0EF-4DEE-AEFD-7B6CC600A932}" type="presOf" srcId="{0D8FDA9B-6977-4085-AD38-57AF4FDA345A}" destId="{AABDD683-F299-4BFD-8726-431053CB79A9}" srcOrd="1" destOrd="0" presId="urn:microsoft.com/office/officeart/2005/8/layout/orgChart1"/>
    <dgm:cxn modelId="{0EAEDA72-2A40-4786-A573-4A1CB078802E}" srcId="{8571CE04-DA32-44CB-99A3-2A6309137152}" destId="{0D8FDA9B-6977-4085-AD38-57AF4FDA345A}" srcOrd="0" destOrd="0" parTransId="{799427F1-9E40-4B50-871F-D44D499939A4}" sibTransId="{5C5C081D-2117-46C5-941D-8581E6089CDB}"/>
    <dgm:cxn modelId="{2FE71F6C-E163-4203-A474-8DDDD6D25EC5}" type="presOf" srcId="{2C279010-7173-407D-A5CF-F3C7EDB56BCB}" destId="{43B8DFCF-F691-4901-9C9C-B1EDE1A2910C}" srcOrd="0" destOrd="0" presId="urn:microsoft.com/office/officeart/2005/8/layout/orgChart1"/>
    <dgm:cxn modelId="{50ACFAF6-B08A-4910-A896-0BB1C59364F2}" type="presOf" srcId="{3488E494-65DA-42D2-9E28-1B720F5450AB}" destId="{59C2A097-1FFA-49C5-8335-75BCAF5A4B7F}" srcOrd="0" destOrd="0" presId="urn:microsoft.com/office/officeart/2005/8/layout/orgChart1"/>
    <dgm:cxn modelId="{A07FFD58-F56C-4A7A-8865-A2BA64327D9A}" srcId="{0D8FDA9B-6977-4085-AD38-57AF4FDA345A}" destId="{D5A2ABD5-1D87-4F26-BA96-F195AC6968AD}" srcOrd="2" destOrd="0" parTransId="{0CA01064-122A-4EC0-825E-FFA089CA43EE}" sibTransId="{49AFB8E4-9D88-4163-9A85-F9D2A00D5553}"/>
    <dgm:cxn modelId="{3C4F26AB-E6AA-4795-8766-7EE08EA71BEB}" type="presOf" srcId="{D5A2ABD5-1D87-4F26-BA96-F195AC6968AD}" destId="{563E4404-3CD8-46D1-BA76-1AA3C06D0786}" srcOrd="1" destOrd="0" presId="urn:microsoft.com/office/officeart/2005/8/layout/orgChart1"/>
    <dgm:cxn modelId="{16E196B0-A43C-4B83-90EE-B899B007541E}" type="presOf" srcId="{0D8FDA9B-6977-4085-AD38-57AF4FDA345A}" destId="{249409DE-0133-47C9-902B-6F712505335B}" srcOrd="0" destOrd="0" presId="urn:microsoft.com/office/officeart/2005/8/layout/orgChart1"/>
    <dgm:cxn modelId="{9BCFC5E9-D3D0-4D7E-B7F7-E6D8B9C8D437}" type="presOf" srcId="{786B3F84-703E-417E-9DFA-E72DBBA0FCFD}" destId="{C189BA1D-6AE5-4410-B275-1BA36F37FCEF}" srcOrd="0" destOrd="0" presId="urn:microsoft.com/office/officeart/2005/8/layout/orgChart1"/>
    <dgm:cxn modelId="{CDBF8BE7-610E-45C3-81B9-3B4D26286955}" type="presOf" srcId="{D5A2ABD5-1D87-4F26-BA96-F195AC6968AD}" destId="{B7600AFB-2395-480A-A193-F32FB63B2BD1}" srcOrd="0" destOrd="0" presId="urn:microsoft.com/office/officeart/2005/8/layout/orgChart1"/>
    <dgm:cxn modelId="{44073DD7-70BB-476D-85D6-F489AECEBF8D}" type="presParOf" srcId="{B9ED07ED-89E8-4CD8-B64A-3B3D5BDB8CEC}" destId="{304D579C-AEC3-4249-934B-21CEE59345C4}" srcOrd="0" destOrd="0" presId="urn:microsoft.com/office/officeart/2005/8/layout/orgChart1"/>
    <dgm:cxn modelId="{1D90D33D-923A-442F-9826-FF1F593B2EA4}" type="presParOf" srcId="{304D579C-AEC3-4249-934B-21CEE59345C4}" destId="{6F1F822D-C7D0-4C33-B5E4-CAA7318359B8}" srcOrd="0" destOrd="0" presId="urn:microsoft.com/office/officeart/2005/8/layout/orgChart1"/>
    <dgm:cxn modelId="{C55757E3-7DC9-47EA-8269-2987856D1332}" type="presParOf" srcId="{6F1F822D-C7D0-4C33-B5E4-CAA7318359B8}" destId="{249409DE-0133-47C9-902B-6F712505335B}" srcOrd="0" destOrd="0" presId="urn:microsoft.com/office/officeart/2005/8/layout/orgChart1"/>
    <dgm:cxn modelId="{7C7E38A4-8956-407E-ABCF-02116E50C64A}" type="presParOf" srcId="{6F1F822D-C7D0-4C33-B5E4-CAA7318359B8}" destId="{AABDD683-F299-4BFD-8726-431053CB79A9}" srcOrd="1" destOrd="0" presId="urn:microsoft.com/office/officeart/2005/8/layout/orgChart1"/>
    <dgm:cxn modelId="{C37979CB-5457-4621-AC64-E8B61D10C3A5}" type="presParOf" srcId="{304D579C-AEC3-4249-934B-21CEE59345C4}" destId="{6A2F4683-A435-4677-9805-9BCA26024C36}" srcOrd="1" destOrd="0" presId="urn:microsoft.com/office/officeart/2005/8/layout/orgChart1"/>
    <dgm:cxn modelId="{762FFA85-ADF8-4C3B-929F-08CB5FB5F18C}" type="presParOf" srcId="{6A2F4683-A435-4677-9805-9BCA26024C36}" destId="{43B8DFCF-F691-4901-9C9C-B1EDE1A2910C}" srcOrd="0" destOrd="0" presId="urn:microsoft.com/office/officeart/2005/8/layout/orgChart1"/>
    <dgm:cxn modelId="{C0BA6719-B156-4F5C-80E6-65D636FB094B}" type="presParOf" srcId="{6A2F4683-A435-4677-9805-9BCA26024C36}" destId="{D4DA6621-2782-48CE-9A7E-2047858300C6}" srcOrd="1" destOrd="0" presId="urn:microsoft.com/office/officeart/2005/8/layout/orgChart1"/>
    <dgm:cxn modelId="{932D77D8-D874-4A6B-B0BE-B0972F0EAFD8}" type="presParOf" srcId="{D4DA6621-2782-48CE-9A7E-2047858300C6}" destId="{6D52DED9-29AE-42D9-82CB-0CB809854D4F}" srcOrd="0" destOrd="0" presId="urn:microsoft.com/office/officeart/2005/8/layout/orgChart1"/>
    <dgm:cxn modelId="{A72519F9-FEF5-407D-B6C0-83D7E24FE1C1}" type="presParOf" srcId="{6D52DED9-29AE-42D9-82CB-0CB809854D4F}" destId="{C189BA1D-6AE5-4410-B275-1BA36F37FCEF}" srcOrd="0" destOrd="0" presId="urn:microsoft.com/office/officeart/2005/8/layout/orgChart1"/>
    <dgm:cxn modelId="{E0852917-9F34-4DD0-BE38-BAF1306788D4}" type="presParOf" srcId="{6D52DED9-29AE-42D9-82CB-0CB809854D4F}" destId="{D1F332A1-9443-4A84-8B52-2582DBCA4AFE}" srcOrd="1" destOrd="0" presId="urn:microsoft.com/office/officeart/2005/8/layout/orgChart1"/>
    <dgm:cxn modelId="{D8ABB77B-4141-4C5B-BE33-39A135409EBA}" type="presParOf" srcId="{D4DA6621-2782-48CE-9A7E-2047858300C6}" destId="{6ACF3E41-D2CC-488E-8D58-A2A19604E9CD}" srcOrd="1" destOrd="0" presId="urn:microsoft.com/office/officeart/2005/8/layout/orgChart1"/>
    <dgm:cxn modelId="{2D12FC14-3320-4398-9FC5-D1C6606946A8}" type="presParOf" srcId="{D4DA6621-2782-48CE-9A7E-2047858300C6}" destId="{EE87167D-9F30-45CA-8C06-BF061BBDE26F}" srcOrd="2" destOrd="0" presId="urn:microsoft.com/office/officeart/2005/8/layout/orgChart1"/>
    <dgm:cxn modelId="{BF33703B-4411-4985-AC1C-341348AAFA1A}" type="presParOf" srcId="{6A2F4683-A435-4677-9805-9BCA26024C36}" destId="{C7D121B2-552E-40B5-8F85-EB22A2A8FD34}" srcOrd="2" destOrd="0" presId="urn:microsoft.com/office/officeart/2005/8/layout/orgChart1"/>
    <dgm:cxn modelId="{6C404A26-ADF7-47B8-8C64-E5B19630D84E}" type="presParOf" srcId="{6A2F4683-A435-4677-9805-9BCA26024C36}" destId="{E6171B72-5852-4685-B767-C57AA0116728}" srcOrd="3" destOrd="0" presId="urn:microsoft.com/office/officeart/2005/8/layout/orgChart1"/>
    <dgm:cxn modelId="{64BF62F8-8FB1-4C9A-8330-D144E4A36B4B}" type="presParOf" srcId="{E6171B72-5852-4685-B767-C57AA0116728}" destId="{26246D33-C42E-4D94-BFE3-B48583284B53}" srcOrd="0" destOrd="0" presId="urn:microsoft.com/office/officeart/2005/8/layout/orgChart1"/>
    <dgm:cxn modelId="{2E99F944-F276-4677-BF64-90422706C572}" type="presParOf" srcId="{26246D33-C42E-4D94-BFE3-B48583284B53}" destId="{59C2A097-1FFA-49C5-8335-75BCAF5A4B7F}" srcOrd="0" destOrd="0" presId="urn:microsoft.com/office/officeart/2005/8/layout/orgChart1"/>
    <dgm:cxn modelId="{650F7F90-2B4D-4A23-BF67-40501151073A}" type="presParOf" srcId="{26246D33-C42E-4D94-BFE3-B48583284B53}" destId="{1FC36C25-1F52-4224-BEFF-EA2C597888A4}" srcOrd="1" destOrd="0" presId="urn:microsoft.com/office/officeart/2005/8/layout/orgChart1"/>
    <dgm:cxn modelId="{6A093B6A-47E0-4EC0-BC07-F4EAF2396ADE}" type="presParOf" srcId="{E6171B72-5852-4685-B767-C57AA0116728}" destId="{3277A553-4AF2-48F9-BAD5-13416AAE8FC5}" srcOrd="1" destOrd="0" presId="urn:microsoft.com/office/officeart/2005/8/layout/orgChart1"/>
    <dgm:cxn modelId="{404A8CDC-6AD2-42DC-B0C6-953B277F5367}" type="presParOf" srcId="{E6171B72-5852-4685-B767-C57AA0116728}" destId="{A8C910A0-1277-41FD-A2AE-836FECEB87E5}" srcOrd="2" destOrd="0" presId="urn:microsoft.com/office/officeart/2005/8/layout/orgChart1"/>
    <dgm:cxn modelId="{868DFB81-DA1B-480B-8FA4-2E63844B5753}" type="presParOf" srcId="{6A2F4683-A435-4677-9805-9BCA26024C36}" destId="{0789E225-F69E-4E59-AF6D-FCCBAE9EAFC7}" srcOrd="4" destOrd="0" presId="urn:microsoft.com/office/officeart/2005/8/layout/orgChart1"/>
    <dgm:cxn modelId="{210A3641-0309-4459-918F-01C46AFBA983}" type="presParOf" srcId="{6A2F4683-A435-4677-9805-9BCA26024C36}" destId="{B80D59CB-8B27-4AC7-B2D1-53000D44E95A}" srcOrd="5" destOrd="0" presId="urn:microsoft.com/office/officeart/2005/8/layout/orgChart1"/>
    <dgm:cxn modelId="{9FD042BB-5551-4095-B81D-E9C87871D1F8}" type="presParOf" srcId="{B80D59CB-8B27-4AC7-B2D1-53000D44E95A}" destId="{D5418346-F6CB-4C69-B792-46500F77EF57}" srcOrd="0" destOrd="0" presId="urn:microsoft.com/office/officeart/2005/8/layout/orgChart1"/>
    <dgm:cxn modelId="{7A0AB3D1-6640-4026-9D00-8F61E3786478}" type="presParOf" srcId="{D5418346-F6CB-4C69-B792-46500F77EF57}" destId="{B7600AFB-2395-480A-A193-F32FB63B2BD1}" srcOrd="0" destOrd="0" presId="urn:microsoft.com/office/officeart/2005/8/layout/orgChart1"/>
    <dgm:cxn modelId="{6AB89B77-7991-47F2-A84F-9CFFFF80D0DE}" type="presParOf" srcId="{D5418346-F6CB-4C69-B792-46500F77EF57}" destId="{563E4404-3CD8-46D1-BA76-1AA3C06D0786}" srcOrd="1" destOrd="0" presId="urn:microsoft.com/office/officeart/2005/8/layout/orgChart1"/>
    <dgm:cxn modelId="{B9E0A72F-434A-4527-8CDC-14E725D7690F}" type="presParOf" srcId="{B80D59CB-8B27-4AC7-B2D1-53000D44E95A}" destId="{3FA0DECA-E44B-49B4-8091-2EF91DEF96B9}" srcOrd="1" destOrd="0" presId="urn:microsoft.com/office/officeart/2005/8/layout/orgChart1"/>
    <dgm:cxn modelId="{E5B1FC6F-5479-41B5-9FBB-F84E4B2AADFC}" type="presParOf" srcId="{B80D59CB-8B27-4AC7-B2D1-53000D44E95A}" destId="{95790E13-ED55-4A3D-8F65-0A129A6DC2EE}" srcOrd="2" destOrd="0" presId="urn:microsoft.com/office/officeart/2005/8/layout/orgChart1"/>
    <dgm:cxn modelId="{A5347736-FBD6-41B6-8500-E89506017019}" type="presParOf" srcId="{304D579C-AEC3-4249-934B-21CEE59345C4}" destId="{C803778A-06D8-4D95-9933-4AD6C6B686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06E09A-D750-4FF6-B82E-94E9A6A3032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FC1CDC8-1BA2-4D8C-B27E-59D7BD85BE72}">
      <dgm:prSet/>
      <dgm:spPr/>
      <dgm:t>
        <a:bodyPr/>
        <a:lstStyle/>
        <a:p>
          <a:pPr algn="l" rtl="0"/>
          <a:r>
            <a:rPr lang="hr-HR" dirty="0" smtClean="0">
              <a:solidFill>
                <a:schemeClr val="accent1">
                  <a:lumMod val="50000"/>
                </a:schemeClr>
              </a:solidFill>
            </a:rPr>
            <a:t>P</a:t>
          </a:r>
          <a:r>
            <a:rPr lang="vi-VN" dirty="0" smtClean="0">
              <a:solidFill>
                <a:schemeClr val="accent1">
                  <a:lumMod val="50000"/>
                </a:schemeClr>
              </a:solidFill>
            </a:rPr>
            <a:t>RIVREMENE RADNJE REPRODUCIRANJA ČIJA JE JEDINA SVRHA OMOGUĆAVANJE PRIJENOSA U MREŽI IZMEĐU TREĆIH STRANA PREKO POSREDNIKA ILI OVLAŠTENO KORIŠTENJE AUTORSKOG DJELA, KOJE SU PROLAZNE ILI POPRATNE, KOJE ČINE SASTAVNI I BITNI DIO TEHNOLOŠKOG PROCESA I KOJE KAO TAKVE NEMAJU NEZAVISAN GOSPODARSKI ZNAČAJ</a:t>
          </a:r>
          <a:endParaRPr lang="hr-HR" dirty="0">
            <a:solidFill>
              <a:schemeClr val="accent1">
                <a:lumMod val="50000"/>
              </a:schemeClr>
            </a:solidFill>
          </a:endParaRPr>
        </a:p>
      </dgm:t>
    </dgm:pt>
    <dgm:pt modelId="{A46505DC-34CE-47C7-AB3D-E1C33AAD2404}" type="parTrans" cxnId="{70DB70A7-85CF-4927-97C9-DD5375237509}">
      <dgm:prSet/>
      <dgm:spPr/>
      <dgm:t>
        <a:bodyPr/>
        <a:lstStyle/>
        <a:p>
          <a:endParaRPr lang="hr-HR"/>
        </a:p>
      </dgm:t>
    </dgm:pt>
    <dgm:pt modelId="{93D2C159-45C4-451B-94F0-039B5E3137C1}" type="sibTrans" cxnId="{70DB70A7-85CF-4927-97C9-DD5375237509}">
      <dgm:prSet/>
      <dgm:spPr/>
      <dgm:t>
        <a:bodyPr/>
        <a:lstStyle/>
        <a:p>
          <a:endParaRPr lang="hr-HR"/>
        </a:p>
      </dgm:t>
    </dgm:pt>
    <dgm:pt modelId="{2D015CE7-BE28-4BCB-AB92-C83730EC0079}">
      <dgm:prSet custT="1"/>
      <dgm:spPr/>
      <dgm:t>
        <a:bodyPr/>
        <a:lstStyle/>
        <a:p>
          <a:pPr rtl="0"/>
          <a:r>
            <a:rPr lang="vi-VN" sz="1000" dirty="0" smtClean="0"/>
            <a:t>izuzete su iz isključivog prava reproduciranja autorskog djela </a:t>
          </a:r>
          <a:endParaRPr lang="hr-HR" sz="1000" dirty="0"/>
        </a:p>
      </dgm:t>
    </dgm:pt>
    <dgm:pt modelId="{5FE36039-1468-445D-ACC0-634E33F2683B}" type="parTrans" cxnId="{DCFDF8FE-CB3D-4396-8145-401965E3CE19}">
      <dgm:prSet/>
      <dgm:spPr/>
      <dgm:t>
        <a:bodyPr/>
        <a:lstStyle/>
        <a:p>
          <a:endParaRPr lang="hr-HR"/>
        </a:p>
      </dgm:t>
    </dgm:pt>
    <dgm:pt modelId="{F63498A9-687F-4001-8097-7CB74DB46566}" type="sibTrans" cxnId="{DCFDF8FE-CB3D-4396-8145-401965E3CE19}">
      <dgm:prSet/>
      <dgm:spPr/>
      <dgm:t>
        <a:bodyPr/>
        <a:lstStyle/>
        <a:p>
          <a:endParaRPr lang="hr-HR"/>
        </a:p>
      </dgm:t>
    </dgm:pt>
    <dgm:pt modelId="{E10BFA66-C71F-4B53-A5E1-B4324E4918EB}">
      <dgm:prSet/>
      <dgm:spPr/>
      <dgm:t>
        <a:bodyPr/>
        <a:lstStyle/>
        <a:p>
          <a:pPr rtl="0"/>
          <a:r>
            <a:rPr lang="vi-VN" dirty="0" smtClean="0"/>
            <a:t>ne utječ</a:t>
          </a:r>
          <a:r>
            <a:rPr lang="hr-HR" dirty="0" smtClean="0"/>
            <a:t>e</a:t>
          </a:r>
          <a:r>
            <a:rPr lang="vi-VN" dirty="0" smtClean="0"/>
            <a:t> na </a:t>
          </a:r>
          <a:r>
            <a:rPr lang="hr-HR" dirty="0" smtClean="0"/>
            <a:t>pravo ovlaštenog korisnika baze podataka ili njezina primjerka da izvrši bilo koji akt korištenja, ako je neophodan za pristup sadržaju baze podataka i njegovo redovito korištenje</a:t>
          </a:r>
          <a:r>
            <a:rPr lang="vi-VN" dirty="0" smtClean="0"/>
            <a:t> </a:t>
          </a:r>
          <a:r>
            <a:rPr lang="hr-HR" dirty="0" smtClean="0"/>
            <a:t>(</a:t>
          </a:r>
          <a:r>
            <a:rPr lang="vi-VN" dirty="0" smtClean="0"/>
            <a:t>članka 97. Zakona</a:t>
          </a:r>
          <a:r>
            <a:rPr lang="hr-HR" dirty="0" smtClean="0"/>
            <a:t> o autorskom pravu i drugim srodnim pravima)</a:t>
          </a:r>
          <a:endParaRPr lang="hr-HR" dirty="0"/>
        </a:p>
      </dgm:t>
    </dgm:pt>
    <dgm:pt modelId="{8B8CF213-1435-4C90-B182-4DFD8956822D}" type="parTrans" cxnId="{4770C7B5-CE2C-45A4-912E-619CE5AF2A9A}">
      <dgm:prSet/>
      <dgm:spPr/>
      <dgm:t>
        <a:bodyPr/>
        <a:lstStyle/>
        <a:p>
          <a:endParaRPr lang="hr-HR"/>
        </a:p>
      </dgm:t>
    </dgm:pt>
    <dgm:pt modelId="{FBF5C941-5F33-4909-A756-E381CAC39031}" type="sibTrans" cxnId="{4770C7B5-CE2C-45A4-912E-619CE5AF2A9A}">
      <dgm:prSet/>
      <dgm:spPr/>
      <dgm:t>
        <a:bodyPr/>
        <a:lstStyle/>
        <a:p>
          <a:endParaRPr lang="hr-HR"/>
        </a:p>
      </dgm:t>
    </dgm:pt>
    <dgm:pt modelId="{9E9B1276-6CD0-4869-B5D8-81BCC024309D}" type="pres">
      <dgm:prSet presAssocID="{E006E09A-D750-4FF6-B82E-94E9A6A3032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3CAB6EAE-3157-462A-8150-3D716503D36C}" type="pres">
      <dgm:prSet presAssocID="{7FC1CDC8-1BA2-4D8C-B27E-59D7BD85BE72}" presName="root" presStyleCnt="0"/>
      <dgm:spPr/>
    </dgm:pt>
    <dgm:pt modelId="{72EE9141-921B-43FE-998F-492AB87054DD}" type="pres">
      <dgm:prSet presAssocID="{7FC1CDC8-1BA2-4D8C-B27E-59D7BD85BE72}" presName="rootComposite" presStyleCnt="0"/>
      <dgm:spPr/>
    </dgm:pt>
    <dgm:pt modelId="{6296A041-3ACB-419D-8888-5151F21CC5FB}" type="pres">
      <dgm:prSet presAssocID="{7FC1CDC8-1BA2-4D8C-B27E-59D7BD85BE72}" presName="rootText" presStyleLbl="node1" presStyleIdx="0" presStyleCnt="1" custScaleX="306559"/>
      <dgm:spPr/>
      <dgm:t>
        <a:bodyPr/>
        <a:lstStyle/>
        <a:p>
          <a:endParaRPr lang="hr-HR"/>
        </a:p>
      </dgm:t>
    </dgm:pt>
    <dgm:pt modelId="{F95611CA-DD45-46D8-8D90-7F4C9F813463}" type="pres">
      <dgm:prSet presAssocID="{7FC1CDC8-1BA2-4D8C-B27E-59D7BD85BE72}" presName="rootConnector" presStyleLbl="node1" presStyleIdx="0" presStyleCnt="1"/>
      <dgm:spPr/>
      <dgm:t>
        <a:bodyPr/>
        <a:lstStyle/>
        <a:p>
          <a:endParaRPr lang="hr-HR"/>
        </a:p>
      </dgm:t>
    </dgm:pt>
    <dgm:pt modelId="{66A05F86-3C7C-419C-9DB4-F1A3ADD9324C}" type="pres">
      <dgm:prSet presAssocID="{7FC1CDC8-1BA2-4D8C-B27E-59D7BD85BE72}" presName="childShape" presStyleCnt="0"/>
      <dgm:spPr/>
    </dgm:pt>
    <dgm:pt modelId="{7FE98D1D-3162-41E0-9FD4-89F0B76D8655}" type="pres">
      <dgm:prSet presAssocID="{5FE36039-1468-445D-ACC0-634E33F2683B}" presName="Name13" presStyleLbl="parChTrans1D2" presStyleIdx="0" presStyleCnt="2"/>
      <dgm:spPr/>
      <dgm:t>
        <a:bodyPr/>
        <a:lstStyle/>
        <a:p>
          <a:endParaRPr lang="hr-HR"/>
        </a:p>
      </dgm:t>
    </dgm:pt>
    <dgm:pt modelId="{16BECE67-16CC-45D0-8E25-D67C24D11094}" type="pres">
      <dgm:prSet presAssocID="{2D015CE7-BE28-4BCB-AB92-C83730EC0079}" presName="childText" presStyleLbl="bgAcc1" presStyleIdx="0" presStyleCnt="2" custScaleX="1744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91D4DFB-CE40-42E4-9468-C35DB7D791D2}" type="pres">
      <dgm:prSet presAssocID="{8B8CF213-1435-4C90-B182-4DFD8956822D}" presName="Name13" presStyleLbl="parChTrans1D2" presStyleIdx="1" presStyleCnt="2"/>
      <dgm:spPr/>
      <dgm:t>
        <a:bodyPr/>
        <a:lstStyle/>
        <a:p>
          <a:endParaRPr lang="hr-HR"/>
        </a:p>
      </dgm:t>
    </dgm:pt>
    <dgm:pt modelId="{C8887503-43F3-4068-9916-A3839B630B26}" type="pres">
      <dgm:prSet presAssocID="{E10BFA66-C71F-4B53-A5E1-B4324E4918EB}" presName="childText" presStyleLbl="bgAcc1" presStyleIdx="1" presStyleCnt="2" custScaleX="137361" custLinFactX="44727" custLinFactNeighborX="100000" custLinFactNeighborY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A2D5013-73C4-4F0F-9446-09CBC2A4E071}" type="presOf" srcId="{8B8CF213-1435-4C90-B182-4DFD8956822D}" destId="{B91D4DFB-CE40-42E4-9468-C35DB7D791D2}" srcOrd="0" destOrd="0" presId="urn:microsoft.com/office/officeart/2005/8/layout/hierarchy3"/>
    <dgm:cxn modelId="{4770C7B5-CE2C-45A4-912E-619CE5AF2A9A}" srcId="{7FC1CDC8-1BA2-4D8C-B27E-59D7BD85BE72}" destId="{E10BFA66-C71F-4B53-A5E1-B4324E4918EB}" srcOrd="1" destOrd="0" parTransId="{8B8CF213-1435-4C90-B182-4DFD8956822D}" sibTransId="{FBF5C941-5F33-4909-A756-E381CAC39031}"/>
    <dgm:cxn modelId="{70DB70A7-85CF-4927-97C9-DD5375237509}" srcId="{E006E09A-D750-4FF6-B82E-94E9A6A30325}" destId="{7FC1CDC8-1BA2-4D8C-B27E-59D7BD85BE72}" srcOrd="0" destOrd="0" parTransId="{A46505DC-34CE-47C7-AB3D-E1C33AAD2404}" sibTransId="{93D2C159-45C4-451B-94F0-039B5E3137C1}"/>
    <dgm:cxn modelId="{D10C4F4D-3E1F-4F4B-A588-69E4B0BA32A0}" type="presOf" srcId="{7FC1CDC8-1BA2-4D8C-B27E-59D7BD85BE72}" destId="{F95611CA-DD45-46D8-8D90-7F4C9F813463}" srcOrd="1" destOrd="0" presId="urn:microsoft.com/office/officeart/2005/8/layout/hierarchy3"/>
    <dgm:cxn modelId="{A15F0736-9196-4688-AA2E-0A8EACC130BE}" type="presOf" srcId="{2D015CE7-BE28-4BCB-AB92-C83730EC0079}" destId="{16BECE67-16CC-45D0-8E25-D67C24D11094}" srcOrd="0" destOrd="0" presId="urn:microsoft.com/office/officeart/2005/8/layout/hierarchy3"/>
    <dgm:cxn modelId="{049668DD-7695-4A1C-9BC5-711981D2C408}" type="presOf" srcId="{7FC1CDC8-1BA2-4D8C-B27E-59D7BD85BE72}" destId="{6296A041-3ACB-419D-8888-5151F21CC5FB}" srcOrd="0" destOrd="0" presId="urn:microsoft.com/office/officeart/2005/8/layout/hierarchy3"/>
    <dgm:cxn modelId="{DCFDF8FE-CB3D-4396-8145-401965E3CE19}" srcId="{7FC1CDC8-1BA2-4D8C-B27E-59D7BD85BE72}" destId="{2D015CE7-BE28-4BCB-AB92-C83730EC0079}" srcOrd="0" destOrd="0" parTransId="{5FE36039-1468-445D-ACC0-634E33F2683B}" sibTransId="{F63498A9-687F-4001-8097-7CB74DB46566}"/>
    <dgm:cxn modelId="{99B77AA3-D4A0-4FDB-A984-7ECCB7FB1452}" type="presOf" srcId="{5FE36039-1468-445D-ACC0-634E33F2683B}" destId="{7FE98D1D-3162-41E0-9FD4-89F0B76D8655}" srcOrd="0" destOrd="0" presId="urn:microsoft.com/office/officeart/2005/8/layout/hierarchy3"/>
    <dgm:cxn modelId="{1BF33F13-58CF-4E16-8F30-B477C99B84E7}" type="presOf" srcId="{E006E09A-D750-4FF6-B82E-94E9A6A30325}" destId="{9E9B1276-6CD0-4869-B5D8-81BCC024309D}" srcOrd="0" destOrd="0" presId="urn:microsoft.com/office/officeart/2005/8/layout/hierarchy3"/>
    <dgm:cxn modelId="{9AF2621D-E220-44C8-85D0-5224E6721141}" type="presOf" srcId="{E10BFA66-C71F-4B53-A5E1-B4324E4918EB}" destId="{C8887503-43F3-4068-9916-A3839B630B26}" srcOrd="0" destOrd="0" presId="urn:microsoft.com/office/officeart/2005/8/layout/hierarchy3"/>
    <dgm:cxn modelId="{CE0FCCBD-DA79-4888-89B1-D6C695A28AE2}" type="presParOf" srcId="{9E9B1276-6CD0-4869-B5D8-81BCC024309D}" destId="{3CAB6EAE-3157-462A-8150-3D716503D36C}" srcOrd="0" destOrd="0" presId="urn:microsoft.com/office/officeart/2005/8/layout/hierarchy3"/>
    <dgm:cxn modelId="{2A69851A-C46E-4F87-B415-BB23755EA709}" type="presParOf" srcId="{3CAB6EAE-3157-462A-8150-3D716503D36C}" destId="{72EE9141-921B-43FE-998F-492AB87054DD}" srcOrd="0" destOrd="0" presId="urn:microsoft.com/office/officeart/2005/8/layout/hierarchy3"/>
    <dgm:cxn modelId="{B2862DE0-0548-4B64-A6D3-55991EA98184}" type="presParOf" srcId="{72EE9141-921B-43FE-998F-492AB87054DD}" destId="{6296A041-3ACB-419D-8888-5151F21CC5FB}" srcOrd="0" destOrd="0" presId="urn:microsoft.com/office/officeart/2005/8/layout/hierarchy3"/>
    <dgm:cxn modelId="{A4711793-36E6-4DF2-AD74-D75917121EB5}" type="presParOf" srcId="{72EE9141-921B-43FE-998F-492AB87054DD}" destId="{F95611CA-DD45-46D8-8D90-7F4C9F813463}" srcOrd="1" destOrd="0" presId="urn:microsoft.com/office/officeart/2005/8/layout/hierarchy3"/>
    <dgm:cxn modelId="{9ACE3980-B833-4B65-BD7C-DB512FE3CD47}" type="presParOf" srcId="{3CAB6EAE-3157-462A-8150-3D716503D36C}" destId="{66A05F86-3C7C-419C-9DB4-F1A3ADD9324C}" srcOrd="1" destOrd="0" presId="urn:microsoft.com/office/officeart/2005/8/layout/hierarchy3"/>
    <dgm:cxn modelId="{A31A1F7A-E762-465B-8487-7B80C7096C35}" type="presParOf" srcId="{66A05F86-3C7C-419C-9DB4-F1A3ADD9324C}" destId="{7FE98D1D-3162-41E0-9FD4-89F0B76D8655}" srcOrd="0" destOrd="0" presId="urn:microsoft.com/office/officeart/2005/8/layout/hierarchy3"/>
    <dgm:cxn modelId="{25AB4624-88D9-43AD-8C45-4AFDF022F8B3}" type="presParOf" srcId="{66A05F86-3C7C-419C-9DB4-F1A3ADD9324C}" destId="{16BECE67-16CC-45D0-8E25-D67C24D11094}" srcOrd="1" destOrd="0" presId="urn:microsoft.com/office/officeart/2005/8/layout/hierarchy3"/>
    <dgm:cxn modelId="{D7BF4713-75DC-4136-9F83-5ED29EBFDD30}" type="presParOf" srcId="{66A05F86-3C7C-419C-9DB4-F1A3ADD9324C}" destId="{B91D4DFB-CE40-42E4-9468-C35DB7D791D2}" srcOrd="2" destOrd="0" presId="urn:microsoft.com/office/officeart/2005/8/layout/hierarchy3"/>
    <dgm:cxn modelId="{A15CF531-C868-403D-AFA4-5D6EF7060A3D}" type="presParOf" srcId="{66A05F86-3C7C-419C-9DB4-F1A3ADD9324C}" destId="{C8887503-43F3-4068-9916-A3839B630B2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10F6FE-1918-42A6-9765-CC6D855639B0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657ACE0-E038-4F6E-9B3F-65B4BC23CC14}">
      <dgm:prSet custT="1"/>
      <dgm:spPr/>
      <dgm:t>
        <a:bodyPr/>
        <a:lstStyle/>
        <a:p>
          <a:pPr rtl="0"/>
          <a:r>
            <a:rPr lang="vi-VN" sz="1600" b="1" dirty="0" smtClean="0"/>
            <a:t>FIZIČKA OSOBA </a:t>
          </a:r>
          <a:endParaRPr lang="hr-HR" sz="1600" b="1" dirty="0"/>
        </a:p>
      </dgm:t>
    </dgm:pt>
    <dgm:pt modelId="{E8F9EE19-8E22-45AE-927A-4F48575C7267}" type="parTrans" cxnId="{2718FE16-C906-4934-BCFA-B603FB93D3F3}">
      <dgm:prSet/>
      <dgm:spPr/>
      <dgm:t>
        <a:bodyPr/>
        <a:lstStyle/>
        <a:p>
          <a:endParaRPr lang="hr-HR"/>
        </a:p>
      </dgm:t>
    </dgm:pt>
    <dgm:pt modelId="{50510B9E-4774-48AB-A73D-07B4385AC617}" type="sibTrans" cxnId="{2718FE16-C906-4934-BCFA-B603FB93D3F3}">
      <dgm:prSet/>
      <dgm:spPr/>
      <dgm:t>
        <a:bodyPr/>
        <a:lstStyle/>
        <a:p>
          <a:endParaRPr lang="hr-HR"/>
        </a:p>
      </dgm:t>
    </dgm:pt>
    <dgm:pt modelId="{3D8505F8-24E5-479F-BE32-5335C4F489EA}">
      <dgm:prSet custT="1"/>
      <dgm:spPr/>
      <dgm:t>
        <a:bodyPr/>
        <a:lstStyle/>
        <a:p>
          <a:pPr rtl="0"/>
          <a:r>
            <a:rPr lang="vi-VN" sz="1200" dirty="0" smtClean="0"/>
            <a:t>MOŽE REPRODUCIRATI AUTORSKO DJELO NA BILO KOJU PODLOGU AKO TO ČINI </a:t>
          </a:r>
          <a:r>
            <a:rPr lang="vi-VN" sz="1200" dirty="0" smtClean="0">
              <a:solidFill>
                <a:schemeClr val="accent1">
                  <a:lumMod val="50000"/>
                </a:schemeClr>
              </a:solidFill>
            </a:rPr>
            <a:t>ZA PRIVATNO KORIŠTENJE </a:t>
          </a:r>
          <a:r>
            <a:rPr lang="hr-HR" sz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vi-VN" sz="1200" dirty="0" smtClean="0"/>
            <a:t>I REPRODUCIRATI AUTORSKO DJELO U OBLIKU FOTOKOPIJE I </a:t>
          </a:r>
          <a:r>
            <a:rPr lang="vi-VN" sz="1200" dirty="0" smtClean="0">
              <a:solidFill>
                <a:schemeClr val="accent1">
                  <a:lumMod val="50000"/>
                </a:schemeClr>
              </a:solidFill>
            </a:rPr>
            <a:t>ZA DRUGO VLASTITO KORIŠTENJE</a:t>
          </a:r>
          <a:endParaRPr lang="hr-HR" sz="1200" dirty="0">
            <a:solidFill>
              <a:schemeClr val="accent1">
                <a:lumMod val="50000"/>
              </a:schemeClr>
            </a:solidFill>
          </a:endParaRPr>
        </a:p>
      </dgm:t>
    </dgm:pt>
    <dgm:pt modelId="{96259A54-77AD-4CEE-8897-08BF353E0DD2}" type="parTrans" cxnId="{FDEF74C4-A274-43EE-942C-59E653F35A9B}">
      <dgm:prSet/>
      <dgm:spPr/>
      <dgm:t>
        <a:bodyPr/>
        <a:lstStyle/>
        <a:p>
          <a:endParaRPr lang="hr-HR"/>
        </a:p>
      </dgm:t>
    </dgm:pt>
    <dgm:pt modelId="{E8EB55EA-F5EF-4DAA-9983-99FB4E1509A2}" type="sibTrans" cxnId="{FDEF74C4-A274-43EE-942C-59E653F35A9B}">
      <dgm:prSet/>
      <dgm:spPr/>
      <dgm:t>
        <a:bodyPr/>
        <a:lstStyle/>
        <a:p>
          <a:endParaRPr lang="hr-HR"/>
        </a:p>
      </dgm:t>
    </dgm:pt>
    <dgm:pt modelId="{FCD1C258-86B8-4D62-B049-9230AE4F092B}">
      <dgm:prSet custT="1"/>
      <dgm:spPr/>
      <dgm:t>
        <a:bodyPr/>
        <a:lstStyle/>
        <a:p>
          <a:pPr rtl="0"/>
          <a:r>
            <a:rPr lang="vi-VN" sz="1200" dirty="0" smtClean="0"/>
            <a:t>KOJE NEMA IZRAVNO ILI NEIZRAVNO KOMERCIJALNU SVRHU </a:t>
          </a:r>
          <a:endParaRPr lang="hr-HR" sz="1200" dirty="0" smtClean="0"/>
        </a:p>
        <a:p>
          <a:pPr rtl="0"/>
          <a:r>
            <a:rPr lang="vi-VN" sz="1200" dirty="0" smtClean="0">
              <a:solidFill>
                <a:schemeClr val="tx1"/>
              </a:solidFill>
            </a:rPr>
            <a:t>I</a:t>
          </a:r>
          <a:endParaRPr lang="hr-HR" sz="1200" dirty="0" smtClean="0">
            <a:solidFill>
              <a:schemeClr val="tx1"/>
            </a:solidFill>
          </a:endParaRPr>
        </a:p>
        <a:p>
          <a:pPr rtl="0"/>
          <a:r>
            <a:rPr lang="vi-VN" sz="1200" dirty="0" smtClean="0">
              <a:solidFill>
                <a:schemeClr val="tx1"/>
              </a:solidFill>
            </a:rPr>
            <a:t> </a:t>
          </a:r>
          <a:r>
            <a:rPr lang="vi-VN" sz="1200" dirty="0" smtClean="0"/>
            <a:t>NIJE NAMIJENJENO ILI PRISTUPAČNO JAVNOSTI</a:t>
          </a:r>
          <a:r>
            <a:rPr lang="vi-VN" sz="500" dirty="0" smtClean="0"/>
            <a:t>. </a:t>
          </a:r>
          <a:endParaRPr lang="hr-HR" sz="500" dirty="0"/>
        </a:p>
      </dgm:t>
    </dgm:pt>
    <dgm:pt modelId="{C182B32B-30F6-4717-9E9C-0895B072C8D0}" type="parTrans" cxnId="{AE96DB72-55C3-49BF-8F37-5E6AE3AFC714}">
      <dgm:prSet/>
      <dgm:spPr/>
      <dgm:t>
        <a:bodyPr/>
        <a:lstStyle/>
        <a:p>
          <a:endParaRPr lang="hr-HR"/>
        </a:p>
      </dgm:t>
    </dgm:pt>
    <dgm:pt modelId="{40DD9F9A-6B6C-4E09-A5E2-E50A720E09A4}" type="sibTrans" cxnId="{AE96DB72-55C3-49BF-8F37-5E6AE3AFC714}">
      <dgm:prSet/>
      <dgm:spPr/>
      <dgm:t>
        <a:bodyPr/>
        <a:lstStyle/>
        <a:p>
          <a:endParaRPr lang="hr-HR"/>
        </a:p>
      </dgm:t>
    </dgm:pt>
    <dgm:pt modelId="{5405C264-DFB6-46D0-BD34-861863EC8E1B}">
      <dgm:prSet custT="1"/>
      <dgm:spPr/>
      <dgm:t>
        <a:bodyPr/>
        <a:lstStyle/>
        <a:p>
          <a:pPr rtl="0"/>
          <a:r>
            <a:rPr lang="vi-VN" sz="800" dirty="0" smtClean="0">
              <a:solidFill>
                <a:schemeClr val="bg1"/>
              </a:solidFill>
            </a:rPr>
            <a:t>Nije dopušteno reproducira</a:t>
          </a:r>
          <a:r>
            <a:rPr lang="hr-HR" sz="800" dirty="0" smtClean="0">
              <a:solidFill>
                <a:schemeClr val="bg1"/>
              </a:solidFill>
            </a:rPr>
            <a:t>ti</a:t>
          </a:r>
        </a:p>
        <a:p>
          <a:pPr rtl="0"/>
          <a:r>
            <a:rPr lang="vi-VN" sz="900" b="1" dirty="0" smtClean="0"/>
            <a:t>CIJELE KNJIGE</a:t>
          </a:r>
          <a:endParaRPr lang="hr-HR" sz="900" b="1" dirty="0" smtClean="0"/>
        </a:p>
        <a:p>
          <a:pPr rtl="0"/>
          <a:r>
            <a:rPr lang="hr-HR" sz="900" dirty="0" smtClean="0"/>
            <a:t> </a:t>
          </a:r>
          <a:r>
            <a:rPr lang="hr-HR" sz="800" dirty="0" smtClean="0"/>
            <a:t>(</a:t>
          </a:r>
          <a:r>
            <a:rPr lang="vi-VN" sz="800" dirty="0" smtClean="0"/>
            <a:t>osim ako su primjerci te knjige rasprodani najmanje dvije godine</a:t>
          </a:r>
          <a:r>
            <a:rPr lang="hr-HR" sz="800" dirty="0" smtClean="0"/>
            <a:t>)</a:t>
          </a:r>
        </a:p>
        <a:p>
          <a:pPr rtl="0"/>
          <a:r>
            <a:rPr lang="vi-VN" sz="900" b="1" dirty="0" smtClean="0"/>
            <a:t>GRAFIČKIH IZDANJA GLAZBENIH DJELA </a:t>
          </a:r>
          <a:endParaRPr lang="hr-HR" sz="900" b="1" dirty="0" smtClean="0"/>
        </a:p>
        <a:p>
          <a:pPr rtl="0"/>
          <a:r>
            <a:rPr lang="vi-VN" sz="900" b="1" dirty="0" smtClean="0"/>
            <a:t>ELEKTRONIČKIH BAZA PODATAKA,</a:t>
          </a:r>
          <a:endParaRPr lang="hr-HR" sz="900" b="1" dirty="0" smtClean="0"/>
        </a:p>
        <a:p>
          <a:pPr rtl="0"/>
          <a:r>
            <a:rPr lang="vi-VN" sz="900" b="1" dirty="0" smtClean="0"/>
            <a:t>KARTOGRAFSKIH DJELA</a:t>
          </a:r>
          <a:endParaRPr lang="hr-HR" sz="900" b="1" dirty="0" smtClean="0"/>
        </a:p>
        <a:p>
          <a:pPr rtl="0"/>
          <a:r>
            <a:rPr lang="vi-VN" sz="900" b="1" dirty="0" smtClean="0"/>
            <a:t>  IZGRADNJA ARHITEKTONSKOG OBJEKTA</a:t>
          </a:r>
          <a:r>
            <a:rPr lang="vi-VN" sz="900" dirty="0" smtClean="0"/>
            <a:t>,</a:t>
          </a:r>
          <a:endParaRPr lang="hr-HR" sz="900" dirty="0" smtClean="0"/>
        </a:p>
        <a:p>
          <a:pPr rtl="0"/>
          <a:r>
            <a:rPr lang="vi-VN" sz="800" dirty="0" smtClean="0">
              <a:solidFill>
                <a:schemeClr val="accent1">
                  <a:lumMod val="50000"/>
                </a:schemeClr>
              </a:solidFill>
            </a:rPr>
            <a:t> ako Zakonom ili ugovorom nije drukčije određeno</a:t>
          </a:r>
          <a:endParaRPr lang="hr-HR" sz="800" dirty="0">
            <a:solidFill>
              <a:schemeClr val="accent1">
                <a:lumMod val="50000"/>
              </a:schemeClr>
            </a:solidFill>
          </a:endParaRPr>
        </a:p>
      </dgm:t>
    </dgm:pt>
    <dgm:pt modelId="{341E422C-E6EE-41B1-942D-13C01B29623A}" type="parTrans" cxnId="{9B2C630A-AC45-4993-AA94-4FD75894DA58}">
      <dgm:prSet/>
      <dgm:spPr/>
      <dgm:t>
        <a:bodyPr/>
        <a:lstStyle/>
        <a:p>
          <a:endParaRPr lang="hr-HR"/>
        </a:p>
      </dgm:t>
    </dgm:pt>
    <dgm:pt modelId="{5E4F0777-6171-4B9C-A099-74174AA8F08D}" type="sibTrans" cxnId="{9B2C630A-AC45-4993-AA94-4FD75894DA58}">
      <dgm:prSet/>
      <dgm:spPr/>
      <dgm:t>
        <a:bodyPr/>
        <a:lstStyle/>
        <a:p>
          <a:endParaRPr lang="hr-HR"/>
        </a:p>
      </dgm:t>
    </dgm:pt>
    <dgm:pt modelId="{8C4FD7A4-2AE0-41FF-828E-AE876FE1B8A2}" type="pres">
      <dgm:prSet presAssocID="{CD10F6FE-1918-42A6-9765-CC6D855639B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68CF18CB-2971-4171-B9AF-E6479E81DAD0}" type="pres">
      <dgm:prSet presAssocID="{9657ACE0-E038-4F6E-9B3F-65B4BC23CC14}" presName="composite" presStyleCnt="0"/>
      <dgm:spPr/>
    </dgm:pt>
    <dgm:pt modelId="{5341DCC6-A595-4B5A-B8DE-623263C85446}" type="pres">
      <dgm:prSet presAssocID="{9657ACE0-E038-4F6E-9B3F-65B4BC23CC14}" presName="bentUpArrow1" presStyleLbl="alignImgPlace1" presStyleIdx="0" presStyleCnt="3" custScaleX="51563" custScaleY="23520" custLinFactX="72545" custLinFactNeighborX="100000" custLinFactNeighborY="-93450"/>
      <dgm:spPr/>
    </dgm:pt>
    <dgm:pt modelId="{F2A8BA8A-4834-4B02-BBEB-7EE56358F561}" type="pres">
      <dgm:prSet presAssocID="{9657ACE0-E038-4F6E-9B3F-65B4BC23CC14}" presName="ParentText" presStyleLbl="node1" presStyleIdx="0" presStyleCnt="4" custScaleX="172138" custScaleY="54749" custLinFactNeighborX="542" custLinFactNeighborY="840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D49CA54-7E76-4FE6-92E6-A848ED23CB1D}" type="pres">
      <dgm:prSet presAssocID="{9657ACE0-E038-4F6E-9B3F-65B4BC23CC14}" presName="ChildText" presStyleLbl="revTx" presStyleIdx="0" presStyleCnt="3" custLinFactNeighborX="-9347" custLinFactNeighborY="-716">
        <dgm:presLayoutVars>
          <dgm:chMax val="0"/>
          <dgm:chPref val="0"/>
          <dgm:bulletEnabled val="1"/>
        </dgm:presLayoutVars>
      </dgm:prSet>
      <dgm:spPr/>
    </dgm:pt>
    <dgm:pt modelId="{D2B629B8-6DA7-4705-93BA-8AA2E5F7D628}" type="pres">
      <dgm:prSet presAssocID="{50510B9E-4774-48AB-A73D-07B4385AC617}" presName="sibTrans" presStyleCnt="0"/>
      <dgm:spPr/>
    </dgm:pt>
    <dgm:pt modelId="{7169FB9F-2432-4CA3-9ECB-9794E3D3A90B}" type="pres">
      <dgm:prSet presAssocID="{3D8505F8-24E5-479F-BE32-5335C4F489EA}" presName="composite" presStyleCnt="0"/>
      <dgm:spPr/>
    </dgm:pt>
    <dgm:pt modelId="{6CDAC379-A7FF-4044-B2BA-17E6AB0A52F1}" type="pres">
      <dgm:prSet presAssocID="{3D8505F8-24E5-479F-BE32-5335C4F489EA}" presName="bentUpArrow1" presStyleLbl="alignImgPlace1" presStyleIdx="1" presStyleCnt="3" custAng="5400000" custScaleX="31989" custScaleY="79172" custLinFactY="-817" custLinFactNeighborX="19209" custLinFactNeighborY="-100000"/>
      <dgm:spPr/>
    </dgm:pt>
    <dgm:pt modelId="{07AF0A3E-9CE0-45ED-9842-C8DDDFC54BC1}" type="pres">
      <dgm:prSet presAssocID="{3D8505F8-24E5-479F-BE32-5335C4F489EA}" presName="ParentText" presStyleLbl="node1" presStyleIdx="1" presStyleCnt="4" custScaleX="366320" custScaleY="112986" custLinFactX="21733" custLinFactNeighborX="100000" custLinFactNeighborY="-683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296EEBC-E80B-4572-836A-8B969E0D3077}" type="pres">
      <dgm:prSet presAssocID="{3D8505F8-24E5-479F-BE32-5335C4F489EA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E843B85-4B57-42DC-83AB-A2C2F6B22D32}" type="pres">
      <dgm:prSet presAssocID="{E8EB55EA-F5EF-4DAA-9983-99FB4E1509A2}" presName="sibTrans" presStyleCnt="0"/>
      <dgm:spPr/>
    </dgm:pt>
    <dgm:pt modelId="{7D3384A4-413E-4EF6-9978-6B07D3518A77}" type="pres">
      <dgm:prSet presAssocID="{FCD1C258-86B8-4D62-B049-9230AE4F092B}" presName="composite" presStyleCnt="0"/>
      <dgm:spPr/>
    </dgm:pt>
    <dgm:pt modelId="{3B701FF4-2DE1-4CD1-A0F3-D88043D4DCE1}" type="pres">
      <dgm:prSet presAssocID="{FCD1C258-86B8-4D62-B049-9230AE4F092B}" presName="bentUpArrow1" presStyleLbl="alignImgPlace1" presStyleIdx="2" presStyleCnt="3" custAng="5400000" custScaleX="33986" custScaleY="79173" custLinFactX="-29069" custLinFactNeighborX="-100000" custLinFactNeighborY="-56937"/>
      <dgm:spPr/>
    </dgm:pt>
    <dgm:pt modelId="{4F761DCF-5BA4-4B74-82B5-84EA2E5413D9}" type="pres">
      <dgm:prSet presAssocID="{FCD1C258-86B8-4D62-B049-9230AE4F092B}" presName="ParentText" presStyleLbl="node1" presStyleIdx="2" presStyleCnt="4" custScaleX="284042" custScaleY="108765" custLinFactNeighborX="-45430" custLinFactNeighborY="-2534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EED56AF-D400-46BF-B88D-1A6532982A4F}" type="pres">
      <dgm:prSet presAssocID="{FCD1C258-86B8-4D62-B049-9230AE4F092B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A397C5F4-9031-4ECE-95B8-9416B6FA633A}" type="pres">
      <dgm:prSet presAssocID="{40DD9F9A-6B6C-4E09-A5E2-E50A720E09A4}" presName="sibTrans" presStyleCnt="0"/>
      <dgm:spPr/>
    </dgm:pt>
    <dgm:pt modelId="{4DEFA566-7198-4D9C-976C-E181D65241A3}" type="pres">
      <dgm:prSet presAssocID="{5405C264-DFB6-46D0-BD34-861863EC8E1B}" presName="composite" presStyleCnt="0"/>
      <dgm:spPr/>
    </dgm:pt>
    <dgm:pt modelId="{30533C0A-BFB5-4C75-A677-C1DB04C9A501}" type="pres">
      <dgm:prSet presAssocID="{5405C264-DFB6-46D0-BD34-861863EC8E1B}" presName="ParentText" presStyleLbl="node1" presStyleIdx="3" presStyleCnt="4" custScaleX="336701" custScaleY="182797" custLinFactNeighborX="-52969" custLinFactNeighborY="2455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FF6EB2A-AF2B-45D2-95EB-EB1E6B21C3A3}" type="presOf" srcId="{CD10F6FE-1918-42A6-9765-CC6D855639B0}" destId="{8C4FD7A4-2AE0-41FF-828E-AE876FE1B8A2}" srcOrd="0" destOrd="0" presId="urn:microsoft.com/office/officeart/2005/8/layout/StepDownProcess"/>
    <dgm:cxn modelId="{07338614-B191-482D-8AAE-F1FD38E233E1}" type="presOf" srcId="{FCD1C258-86B8-4D62-B049-9230AE4F092B}" destId="{4F761DCF-5BA4-4B74-82B5-84EA2E5413D9}" srcOrd="0" destOrd="0" presId="urn:microsoft.com/office/officeart/2005/8/layout/StepDownProcess"/>
    <dgm:cxn modelId="{FDEF74C4-A274-43EE-942C-59E653F35A9B}" srcId="{CD10F6FE-1918-42A6-9765-CC6D855639B0}" destId="{3D8505F8-24E5-479F-BE32-5335C4F489EA}" srcOrd="1" destOrd="0" parTransId="{96259A54-77AD-4CEE-8897-08BF353E0DD2}" sibTransId="{E8EB55EA-F5EF-4DAA-9983-99FB4E1509A2}"/>
    <dgm:cxn modelId="{9CB6C800-BDFF-42B0-A558-E098587DE2A3}" type="presOf" srcId="{5405C264-DFB6-46D0-BD34-861863EC8E1B}" destId="{30533C0A-BFB5-4C75-A677-C1DB04C9A501}" srcOrd="0" destOrd="0" presId="urn:microsoft.com/office/officeart/2005/8/layout/StepDownProcess"/>
    <dgm:cxn modelId="{2718FE16-C906-4934-BCFA-B603FB93D3F3}" srcId="{CD10F6FE-1918-42A6-9765-CC6D855639B0}" destId="{9657ACE0-E038-4F6E-9B3F-65B4BC23CC14}" srcOrd="0" destOrd="0" parTransId="{E8F9EE19-8E22-45AE-927A-4F48575C7267}" sibTransId="{50510B9E-4774-48AB-A73D-07B4385AC617}"/>
    <dgm:cxn modelId="{9B2C630A-AC45-4993-AA94-4FD75894DA58}" srcId="{CD10F6FE-1918-42A6-9765-CC6D855639B0}" destId="{5405C264-DFB6-46D0-BD34-861863EC8E1B}" srcOrd="3" destOrd="0" parTransId="{341E422C-E6EE-41B1-942D-13C01B29623A}" sibTransId="{5E4F0777-6171-4B9C-A099-74174AA8F08D}"/>
    <dgm:cxn modelId="{A0463235-26E2-41A6-9211-425FBF6E053B}" type="presOf" srcId="{3D8505F8-24E5-479F-BE32-5335C4F489EA}" destId="{07AF0A3E-9CE0-45ED-9842-C8DDDFC54BC1}" srcOrd="0" destOrd="0" presId="urn:microsoft.com/office/officeart/2005/8/layout/StepDownProcess"/>
    <dgm:cxn modelId="{AE96DB72-55C3-49BF-8F37-5E6AE3AFC714}" srcId="{CD10F6FE-1918-42A6-9765-CC6D855639B0}" destId="{FCD1C258-86B8-4D62-B049-9230AE4F092B}" srcOrd="2" destOrd="0" parTransId="{C182B32B-30F6-4717-9E9C-0895B072C8D0}" sibTransId="{40DD9F9A-6B6C-4E09-A5E2-E50A720E09A4}"/>
    <dgm:cxn modelId="{C8EAFB2C-F31F-41F5-B1D0-10EF0A2C0E03}" type="presOf" srcId="{9657ACE0-E038-4F6E-9B3F-65B4BC23CC14}" destId="{F2A8BA8A-4834-4B02-BBEB-7EE56358F561}" srcOrd="0" destOrd="0" presId="urn:microsoft.com/office/officeart/2005/8/layout/StepDownProcess"/>
    <dgm:cxn modelId="{47A17224-4C6B-4DEA-87A8-96D722F8F912}" type="presParOf" srcId="{8C4FD7A4-2AE0-41FF-828E-AE876FE1B8A2}" destId="{68CF18CB-2971-4171-B9AF-E6479E81DAD0}" srcOrd="0" destOrd="0" presId="urn:microsoft.com/office/officeart/2005/8/layout/StepDownProcess"/>
    <dgm:cxn modelId="{D2CD6D83-E387-4FB4-80F0-88095F3949B4}" type="presParOf" srcId="{68CF18CB-2971-4171-B9AF-E6479E81DAD0}" destId="{5341DCC6-A595-4B5A-B8DE-623263C85446}" srcOrd="0" destOrd="0" presId="urn:microsoft.com/office/officeart/2005/8/layout/StepDownProcess"/>
    <dgm:cxn modelId="{9540FAEC-3E61-4362-B43F-CAA036D895CF}" type="presParOf" srcId="{68CF18CB-2971-4171-B9AF-E6479E81DAD0}" destId="{F2A8BA8A-4834-4B02-BBEB-7EE56358F561}" srcOrd="1" destOrd="0" presId="urn:microsoft.com/office/officeart/2005/8/layout/StepDownProcess"/>
    <dgm:cxn modelId="{E93C0E46-8858-4200-A932-183DFF2D1035}" type="presParOf" srcId="{68CF18CB-2971-4171-B9AF-E6479E81DAD0}" destId="{0D49CA54-7E76-4FE6-92E6-A848ED23CB1D}" srcOrd="2" destOrd="0" presId="urn:microsoft.com/office/officeart/2005/8/layout/StepDownProcess"/>
    <dgm:cxn modelId="{4C778F43-7F32-4E58-8F05-25576A1068A3}" type="presParOf" srcId="{8C4FD7A4-2AE0-41FF-828E-AE876FE1B8A2}" destId="{D2B629B8-6DA7-4705-93BA-8AA2E5F7D628}" srcOrd="1" destOrd="0" presId="urn:microsoft.com/office/officeart/2005/8/layout/StepDownProcess"/>
    <dgm:cxn modelId="{AB0975BD-AD57-430C-8E74-96F784544CB5}" type="presParOf" srcId="{8C4FD7A4-2AE0-41FF-828E-AE876FE1B8A2}" destId="{7169FB9F-2432-4CA3-9ECB-9794E3D3A90B}" srcOrd="2" destOrd="0" presId="urn:microsoft.com/office/officeart/2005/8/layout/StepDownProcess"/>
    <dgm:cxn modelId="{60B8A98C-04BF-47CD-9964-71DD4468F8A9}" type="presParOf" srcId="{7169FB9F-2432-4CA3-9ECB-9794E3D3A90B}" destId="{6CDAC379-A7FF-4044-B2BA-17E6AB0A52F1}" srcOrd="0" destOrd="0" presId="urn:microsoft.com/office/officeart/2005/8/layout/StepDownProcess"/>
    <dgm:cxn modelId="{DF5244A2-5521-415D-A6EA-3FB39BC88ADC}" type="presParOf" srcId="{7169FB9F-2432-4CA3-9ECB-9794E3D3A90B}" destId="{07AF0A3E-9CE0-45ED-9842-C8DDDFC54BC1}" srcOrd="1" destOrd="0" presId="urn:microsoft.com/office/officeart/2005/8/layout/StepDownProcess"/>
    <dgm:cxn modelId="{C65ED168-A7C1-4340-8977-6425D865AD3A}" type="presParOf" srcId="{7169FB9F-2432-4CA3-9ECB-9794E3D3A90B}" destId="{B296EEBC-E80B-4572-836A-8B969E0D3077}" srcOrd="2" destOrd="0" presId="urn:microsoft.com/office/officeart/2005/8/layout/StepDownProcess"/>
    <dgm:cxn modelId="{DEA1F665-74B2-4C5E-B919-1AA45536E189}" type="presParOf" srcId="{8C4FD7A4-2AE0-41FF-828E-AE876FE1B8A2}" destId="{9E843B85-4B57-42DC-83AB-A2C2F6B22D32}" srcOrd="3" destOrd="0" presId="urn:microsoft.com/office/officeart/2005/8/layout/StepDownProcess"/>
    <dgm:cxn modelId="{8B401B68-1EC8-4B7A-904D-88DC2A7C8EDC}" type="presParOf" srcId="{8C4FD7A4-2AE0-41FF-828E-AE876FE1B8A2}" destId="{7D3384A4-413E-4EF6-9978-6B07D3518A77}" srcOrd="4" destOrd="0" presId="urn:microsoft.com/office/officeart/2005/8/layout/StepDownProcess"/>
    <dgm:cxn modelId="{459190A8-D78D-447A-87FC-55DAF67AF958}" type="presParOf" srcId="{7D3384A4-413E-4EF6-9978-6B07D3518A77}" destId="{3B701FF4-2DE1-4CD1-A0F3-D88043D4DCE1}" srcOrd="0" destOrd="0" presId="urn:microsoft.com/office/officeart/2005/8/layout/StepDownProcess"/>
    <dgm:cxn modelId="{020138F7-CA6B-4AEB-ADC4-A5CE66A6CBB1}" type="presParOf" srcId="{7D3384A4-413E-4EF6-9978-6B07D3518A77}" destId="{4F761DCF-5BA4-4B74-82B5-84EA2E5413D9}" srcOrd="1" destOrd="0" presId="urn:microsoft.com/office/officeart/2005/8/layout/StepDownProcess"/>
    <dgm:cxn modelId="{1FD6D2F5-CAF1-437D-9580-DBF0703DB1F2}" type="presParOf" srcId="{7D3384A4-413E-4EF6-9978-6B07D3518A77}" destId="{EEED56AF-D400-46BF-B88D-1A6532982A4F}" srcOrd="2" destOrd="0" presId="urn:microsoft.com/office/officeart/2005/8/layout/StepDownProcess"/>
    <dgm:cxn modelId="{032FE9BD-68AE-448D-84CD-DCDDB66588CE}" type="presParOf" srcId="{8C4FD7A4-2AE0-41FF-828E-AE876FE1B8A2}" destId="{A397C5F4-9031-4ECE-95B8-9416B6FA633A}" srcOrd="5" destOrd="0" presId="urn:microsoft.com/office/officeart/2005/8/layout/StepDownProcess"/>
    <dgm:cxn modelId="{FD292E7F-D5DA-4E29-A362-7166A9D2F257}" type="presParOf" srcId="{8C4FD7A4-2AE0-41FF-828E-AE876FE1B8A2}" destId="{4DEFA566-7198-4D9C-976C-E181D65241A3}" srcOrd="6" destOrd="0" presId="urn:microsoft.com/office/officeart/2005/8/layout/StepDownProcess"/>
    <dgm:cxn modelId="{3D99D58E-633E-4FBE-A6A9-C57CB6EC24A0}" type="presParOf" srcId="{4DEFA566-7198-4D9C-976C-E181D65241A3}" destId="{30533C0A-BFB5-4C75-A677-C1DB04C9A50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7582CA-B871-410B-A3AB-E28EFB4E798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048731E-279F-4E01-AC36-2B52C86AB0BD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0"/>
          <a:r>
            <a:rPr lang="hr-HR" dirty="0" smtClean="0">
              <a:solidFill>
                <a:schemeClr val="bg1"/>
              </a:solidFill>
            </a:rPr>
            <a:t>ORGANIZACIJA ZA RADIODIFUZIJU KOJA IMA ODOBRENJE ZA EMITIRANJE AUTORSKOG DJELA</a:t>
          </a:r>
          <a:endParaRPr lang="hr-HR" dirty="0">
            <a:solidFill>
              <a:schemeClr val="bg1"/>
            </a:solidFill>
          </a:endParaRPr>
        </a:p>
      </dgm:t>
    </dgm:pt>
    <dgm:pt modelId="{458336F8-555F-42BB-8E11-84355729241A}" type="parTrans" cxnId="{53CB18A3-4EA6-4635-9EF6-AB899850BD7F}">
      <dgm:prSet/>
      <dgm:spPr/>
      <dgm:t>
        <a:bodyPr/>
        <a:lstStyle/>
        <a:p>
          <a:endParaRPr lang="hr-HR"/>
        </a:p>
      </dgm:t>
    </dgm:pt>
    <dgm:pt modelId="{E945FB4D-8D2A-491A-B131-0649DB3701D7}" type="sibTrans" cxnId="{53CB18A3-4EA6-4635-9EF6-AB899850BD7F}">
      <dgm:prSet/>
      <dgm:spPr/>
      <dgm:t>
        <a:bodyPr/>
        <a:lstStyle/>
        <a:p>
          <a:endParaRPr lang="hr-HR"/>
        </a:p>
      </dgm:t>
    </dgm:pt>
    <dgm:pt modelId="{6FE80FF6-8E7E-4CC3-856B-FD435B303334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dirty="0" smtClean="0">
              <a:solidFill>
                <a:schemeClr val="bg2"/>
              </a:solidFill>
            </a:rPr>
            <a:t>MOŽE </a:t>
          </a:r>
          <a:r>
            <a:rPr lang="hr-HR" dirty="0" smtClean="0">
              <a:solidFill>
                <a:schemeClr val="bg1">
                  <a:lumMod val="95000"/>
                  <a:lumOff val="5000"/>
                </a:schemeClr>
              </a:solidFill>
            </a:rPr>
            <a:t>SNIMITI</a:t>
          </a:r>
          <a:r>
            <a:rPr lang="hr-HR" dirty="0" smtClean="0">
              <a:solidFill>
                <a:schemeClr val="bg2"/>
              </a:solidFill>
            </a:rPr>
            <a:t>  AUTORSKO DJELO  ZA KOJE IMA ODOBRENJE  ZA EMITIRANJE </a:t>
          </a:r>
          <a:r>
            <a:rPr lang="hr-HR" dirty="0" smtClean="0">
              <a:solidFill>
                <a:schemeClr val="bg1">
                  <a:lumMod val="95000"/>
                  <a:lumOff val="5000"/>
                </a:schemeClr>
              </a:solidFill>
            </a:rPr>
            <a:t>VLASTITIM SREDSTVIMA 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dirty="0" smtClean="0">
            <a:solidFill>
              <a:schemeClr val="bg2"/>
            </a:solidFill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dirty="0" smtClean="0">
              <a:solidFill>
                <a:schemeClr val="bg2"/>
              </a:solidFill>
            </a:rPr>
            <a:t>na nosač zvuka, slike ili teksta 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dirty="0" smtClean="0">
            <a:solidFill>
              <a:schemeClr val="bg2"/>
            </a:solidFill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b="0" dirty="0" smtClean="0">
              <a:solidFill>
                <a:schemeClr val="bg1">
                  <a:lumMod val="95000"/>
                  <a:lumOff val="5000"/>
                </a:schemeClr>
              </a:solidFill>
            </a:rPr>
            <a:t>ZA POTREBE VLASTITOG EMITIRANJA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dirty="0" smtClean="0"/>
        </a:p>
        <a:p>
          <a:pPr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dirty="0"/>
        </a:p>
      </dgm:t>
    </dgm:pt>
    <dgm:pt modelId="{746A3C87-FEA3-4368-AE00-AD5A323B67D1}" type="parTrans" cxnId="{39C76174-E361-4D09-8502-668586D65C3E}">
      <dgm:prSet/>
      <dgm:spPr/>
      <dgm:t>
        <a:bodyPr/>
        <a:lstStyle/>
        <a:p>
          <a:endParaRPr lang="hr-HR"/>
        </a:p>
      </dgm:t>
    </dgm:pt>
    <dgm:pt modelId="{D0378541-0D48-4BCD-9603-30C7BE8C44FD}" type="sibTrans" cxnId="{39C76174-E361-4D09-8502-668586D65C3E}">
      <dgm:prSet/>
      <dgm:spPr/>
      <dgm:t>
        <a:bodyPr/>
        <a:lstStyle/>
        <a:p>
          <a:endParaRPr lang="hr-HR"/>
        </a:p>
      </dgm:t>
    </dgm:pt>
    <dgm:pt modelId="{77D967D1-B9A1-454E-A4B8-37D092BAA729}">
      <dgm:prSet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0"/>
          <a:r>
            <a:rPr lang="hr-HR" sz="800" dirty="0" smtClean="0"/>
            <a:t>Organizacija za radiodifuziju dužna je efemerne snimke najkasnije u roku od MJESEC DANA od dana emitiranja UNIŠTITI, ILI IH POHRANITI u vlastitom ili u javnom službenom arhivu ako te snimke imaju posebnu dokumentarnu vrijednost</a:t>
          </a:r>
          <a:endParaRPr lang="hr-HR" sz="800" dirty="0"/>
        </a:p>
      </dgm:t>
    </dgm:pt>
    <dgm:pt modelId="{7B8CCB92-A511-4C2C-808D-451FDA4F6C75}" type="parTrans" cxnId="{AF1B849A-6E38-4096-BB5C-7048763534E0}">
      <dgm:prSet/>
      <dgm:spPr/>
      <dgm:t>
        <a:bodyPr/>
        <a:lstStyle/>
        <a:p>
          <a:endParaRPr lang="hr-HR"/>
        </a:p>
      </dgm:t>
    </dgm:pt>
    <dgm:pt modelId="{74A6DA83-B1A8-42DB-8FA5-6B2C8316FDA0}" type="sibTrans" cxnId="{AF1B849A-6E38-4096-BB5C-7048763534E0}">
      <dgm:prSet/>
      <dgm:spPr/>
      <dgm:t>
        <a:bodyPr/>
        <a:lstStyle/>
        <a:p>
          <a:endParaRPr lang="hr-HR"/>
        </a:p>
      </dgm:t>
    </dgm:pt>
    <dgm:pt modelId="{136234B0-2784-4CD9-BD3A-DC1D99D9D9AF}">
      <dgm:prSet custT="1"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0"/>
          <a:r>
            <a:rPr lang="hr-HR" sz="800" dirty="0" smtClean="0"/>
            <a:t>Efemerne snimke, koje su pohranjene, ne mogu se ponovno emitirati bez odobrenja nositelja prava</a:t>
          </a:r>
          <a:endParaRPr lang="hr-HR" sz="800" dirty="0"/>
        </a:p>
      </dgm:t>
    </dgm:pt>
    <dgm:pt modelId="{AE634F94-3CD3-491D-A72F-C74C3980A2CF}" type="parTrans" cxnId="{CAF8CE81-C802-4B88-BD0B-FA0148D0C5A1}">
      <dgm:prSet/>
      <dgm:spPr/>
      <dgm:t>
        <a:bodyPr/>
        <a:lstStyle/>
        <a:p>
          <a:endParaRPr lang="hr-HR"/>
        </a:p>
      </dgm:t>
    </dgm:pt>
    <dgm:pt modelId="{F34037E3-4BC5-4647-A5F3-7E83FD94ED75}" type="sibTrans" cxnId="{CAF8CE81-C802-4B88-BD0B-FA0148D0C5A1}">
      <dgm:prSet/>
      <dgm:spPr/>
      <dgm:t>
        <a:bodyPr/>
        <a:lstStyle/>
        <a:p>
          <a:endParaRPr lang="hr-HR"/>
        </a:p>
      </dgm:t>
    </dgm:pt>
    <dgm:pt modelId="{98294CC8-F05E-4B57-AE73-2EB2B029CC36}" type="pres">
      <dgm:prSet presAssocID="{E47582CA-B871-410B-A3AB-E28EFB4E798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E43B4491-1639-4FB9-BAF0-685805131F8E}" type="pres">
      <dgm:prSet presAssocID="{3048731E-279F-4E01-AC36-2B52C86AB0BD}" presName="hierRoot1" presStyleCnt="0">
        <dgm:presLayoutVars>
          <dgm:hierBranch val="init"/>
        </dgm:presLayoutVars>
      </dgm:prSet>
      <dgm:spPr/>
    </dgm:pt>
    <dgm:pt modelId="{E8A3724B-7874-4FA7-9B34-3A9CB53B5510}" type="pres">
      <dgm:prSet presAssocID="{3048731E-279F-4E01-AC36-2B52C86AB0BD}" presName="rootComposite1" presStyleCnt="0"/>
      <dgm:spPr/>
    </dgm:pt>
    <dgm:pt modelId="{D07AFC70-2684-419E-B9D1-34FA8D7B924F}" type="pres">
      <dgm:prSet presAssocID="{3048731E-279F-4E01-AC36-2B52C86AB0BD}" presName="rootText1" presStyleLbl="node0" presStyleIdx="0" presStyleCnt="4" custScaleY="156114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5A8CD7EA-C92D-4752-9487-03BE628FDAE7}" type="pres">
      <dgm:prSet presAssocID="{3048731E-279F-4E01-AC36-2B52C86AB0BD}" presName="rootConnector1" presStyleLbl="node1" presStyleIdx="0" presStyleCnt="0"/>
      <dgm:spPr/>
      <dgm:t>
        <a:bodyPr/>
        <a:lstStyle/>
        <a:p>
          <a:endParaRPr lang="hr-HR"/>
        </a:p>
      </dgm:t>
    </dgm:pt>
    <dgm:pt modelId="{5B8797FF-8FBB-4E8C-B41F-F30436DD71FB}" type="pres">
      <dgm:prSet presAssocID="{3048731E-279F-4E01-AC36-2B52C86AB0BD}" presName="hierChild2" presStyleCnt="0"/>
      <dgm:spPr/>
    </dgm:pt>
    <dgm:pt modelId="{43EA65F8-BC3D-422C-B072-FBE3259EE280}" type="pres">
      <dgm:prSet presAssocID="{3048731E-279F-4E01-AC36-2B52C86AB0BD}" presName="hierChild3" presStyleCnt="0"/>
      <dgm:spPr/>
    </dgm:pt>
    <dgm:pt modelId="{73C7CDE3-5EA5-4C74-9551-B3C137735306}" type="pres">
      <dgm:prSet presAssocID="{6FE80FF6-8E7E-4CC3-856B-FD435B303334}" presName="hierRoot1" presStyleCnt="0">
        <dgm:presLayoutVars>
          <dgm:hierBranch val="init"/>
        </dgm:presLayoutVars>
      </dgm:prSet>
      <dgm:spPr/>
    </dgm:pt>
    <dgm:pt modelId="{9F758F67-07DC-4746-BA4F-9B289510CB91}" type="pres">
      <dgm:prSet presAssocID="{6FE80FF6-8E7E-4CC3-856B-FD435B303334}" presName="rootComposite1" presStyleCnt="0"/>
      <dgm:spPr/>
    </dgm:pt>
    <dgm:pt modelId="{44D2C947-4C22-45A0-B677-DC0E3BA1C05F}" type="pres">
      <dgm:prSet presAssocID="{6FE80FF6-8E7E-4CC3-856B-FD435B303334}" presName="rootText1" presStyleLbl="node0" presStyleIdx="1" presStyleCnt="4" custScaleY="156114" custLinFactNeighborX="1509" custLinFactNeighborY="4485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4BA0014-17D5-451E-86A2-4B9D4267E023}" type="pres">
      <dgm:prSet presAssocID="{6FE80FF6-8E7E-4CC3-856B-FD435B303334}" presName="rootConnector1" presStyleLbl="node1" presStyleIdx="0" presStyleCnt="0"/>
      <dgm:spPr/>
      <dgm:t>
        <a:bodyPr/>
        <a:lstStyle/>
        <a:p>
          <a:endParaRPr lang="hr-HR"/>
        </a:p>
      </dgm:t>
    </dgm:pt>
    <dgm:pt modelId="{67181D43-867C-4358-8E25-CE449A9FE984}" type="pres">
      <dgm:prSet presAssocID="{6FE80FF6-8E7E-4CC3-856B-FD435B303334}" presName="hierChild2" presStyleCnt="0"/>
      <dgm:spPr/>
    </dgm:pt>
    <dgm:pt modelId="{09501991-65F2-4E98-82B5-7D094ED04829}" type="pres">
      <dgm:prSet presAssocID="{6FE80FF6-8E7E-4CC3-856B-FD435B303334}" presName="hierChild3" presStyleCnt="0"/>
      <dgm:spPr/>
    </dgm:pt>
    <dgm:pt modelId="{379081A2-2CBE-4FC2-8767-A21F0E3E7D6E}" type="pres">
      <dgm:prSet presAssocID="{77D967D1-B9A1-454E-A4B8-37D092BAA729}" presName="hierRoot1" presStyleCnt="0">
        <dgm:presLayoutVars>
          <dgm:hierBranch val="init"/>
        </dgm:presLayoutVars>
      </dgm:prSet>
      <dgm:spPr/>
    </dgm:pt>
    <dgm:pt modelId="{E2B16C19-D48A-449D-9A30-1E3D0E7AC403}" type="pres">
      <dgm:prSet presAssocID="{77D967D1-B9A1-454E-A4B8-37D092BAA729}" presName="rootComposite1" presStyleCnt="0"/>
      <dgm:spPr/>
    </dgm:pt>
    <dgm:pt modelId="{11D45C67-49AB-4101-A9EA-53C0DDA244FA}" type="pres">
      <dgm:prSet presAssocID="{77D967D1-B9A1-454E-A4B8-37D092BAA729}" presName="rootText1" presStyleLbl="node0" presStyleIdx="2" presStyleCnt="4" custScaleY="147341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0D7351C2-D785-4A09-84AC-6201E6CB1B4D}" type="pres">
      <dgm:prSet presAssocID="{77D967D1-B9A1-454E-A4B8-37D092BAA729}" presName="rootConnector1" presStyleLbl="node1" presStyleIdx="0" presStyleCnt="0"/>
      <dgm:spPr/>
      <dgm:t>
        <a:bodyPr/>
        <a:lstStyle/>
        <a:p>
          <a:endParaRPr lang="hr-HR"/>
        </a:p>
      </dgm:t>
    </dgm:pt>
    <dgm:pt modelId="{06FD4BA2-76E8-4BAA-8751-70F8CF5EA4AE}" type="pres">
      <dgm:prSet presAssocID="{77D967D1-B9A1-454E-A4B8-37D092BAA729}" presName="hierChild2" presStyleCnt="0"/>
      <dgm:spPr/>
    </dgm:pt>
    <dgm:pt modelId="{916FF909-ED3D-435A-8DD4-B0AD7E5EA7C2}" type="pres">
      <dgm:prSet presAssocID="{77D967D1-B9A1-454E-A4B8-37D092BAA729}" presName="hierChild3" presStyleCnt="0"/>
      <dgm:spPr/>
    </dgm:pt>
    <dgm:pt modelId="{7B133CAD-8961-4D2B-BD17-E17E19996059}" type="pres">
      <dgm:prSet presAssocID="{136234B0-2784-4CD9-BD3A-DC1D99D9D9AF}" presName="hierRoot1" presStyleCnt="0">
        <dgm:presLayoutVars>
          <dgm:hierBranch val="init"/>
        </dgm:presLayoutVars>
      </dgm:prSet>
      <dgm:spPr/>
    </dgm:pt>
    <dgm:pt modelId="{23874FEB-4016-45FF-95C5-18BA614CD90C}" type="pres">
      <dgm:prSet presAssocID="{136234B0-2784-4CD9-BD3A-DC1D99D9D9AF}" presName="rootComposite1" presStyleCnt="0"/>
      <dgm:spPr/>
    </dgm:pt>
    <dgm:pt modelId="{6106122C-1F88-42D6-998E-3E588D063F63}" type="pres">
      <dgm:prSet presAssocID="{136234B0-2784-4CD9-BD3A-DC1D99D9D9AF}" presName="rootText1" presStyleLbl="node0" presStyleIdx="3" presStyleCnt="4" custScaleY="148665" custLinFactNeighborX="-1728" custLinFactNeighborY="4485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629CF5B-0BDF-48FE-80A9-E46728F4D9F5}" type="pres">
      <dgm:prSet presAssocID="{136234B0-2784-4CD9-BD3A-DC1D99D9D9AF}" presName="rootConnector1" presStyleLbl="node1" presStyleIdx="0" presStyleCnt="0"/>
      <dgm:spPr/>
      <dgm:t>
        <a:bodyPr/>
        <a:lstStyle/>
        <a:p>
          <a:endParaRPr lang="hr-HR"/>
        </a:p>
      </dgm:t>
    </dgm:pt>
    <dgm:pt modelId="{77D15C8E-7EE2-41E4-B13E-93A4455765A6}" type="pres">
      <dgm:prSet presAssocID="{136234B0-2784-4CD9-BD3A-DC1D99D9D9AF}" presName="hierChild2" presStyleCnt="0"/>
      <dgm:spPr/>
    </dgm:pt>
    <dgm:pt modelId="{3A33FAA3-D906-4673-9086-233B340EC05B}" type="pres">
      <dgm:prSet presAssocID="{136234B0-2784-4CD9-BD3A-DC1D99D9D9AF}" presName="hierChild3" presStyleCnt="0"/>
      <dgm:spPr/>
    </dgm:pt>
  </dgm:ptLst>
  <dgm:cxnLst>
    <dgm:cxn modelId="{39C76174-E361-4D09-8502-668586D65C3E}" srcId="{E47582CA-B871-410B-A3AB-E28EFB4E7985}" destId="{6FE80FF6-8E7E-4CC3-856B-FD435B303334}" srcOrd="1" destOrd="0" parTransId="{746A3C87-FEA3-4368-AE00-AD5A323B67D1}" sibTransId="{D0378541-0D48-4BCD-9603-30C7BE8C44FD}"/>
    <dgm:cxn modelId="{53CB18A3-4EA6-4635-9EF6-AB899850BD7F}" srcId="{E47582CA-B871-410B-A3AB-E28EFB4E7985}" destId="{3048731E-279F-4E01-AC36-2B52C86AB0BD}" srcOrd="0" destOrd="0" parTransId="{458336F8-555F-42BB-8E11-84355729241A}" sibTransId="{E945FB4D-8D2A-491A-B131-0649DB3701D7}"/>
    <dgm:cxn modelId="{23B626ED-771C-466F-8FF0-FEFAA2840DE6}" type="presOf" srcId="{136234B0-2784-4CD9-BD3A-DC1D99D9D9AF}" destId="{6106122C-1F88-42D6-998E-3E588D063F63}" srcOrd="0" destOrd="0" presId="urn:microsoft.com/office/officeart/2005/8/layout/orgChart1"/>
    <dgm:cxn modelId="{E08C90EF-0E64-41E1-8CCB-FA6834830D26}" type="presOf" srcId="{3048731E-279F-4E01-AC36-2B52C86AB0BD}" destId="{5A8CD7EA-C92D-4752-9487-03BE628FDAE7}" srcOrd="1" destOrd="0" presId="urn:microsoft.com/office/officeart/2005/8/layout/orgChart1"/>
    <dgm:cxn modelId="{8E2D019A-F327-4E5D-A134-49A73B35500E}" type="presOf" srcId="{77D967D1-B9A1-454E-A4B8-37D092BAA729}" destId="{11D45C67-49AB-4101-A9EA-53C0DDA244FA}" srcOrd="0" destOrd="0" presId="urn:microsoft.com/office/officeart/2005/8/layout/orgChart1"/>
    <dgm:cxn modelId="{D025FF15-CA4E-45D0-8367-DA46CAE96CB0}" type="presOf" srcId="{E47582CA-B871-410B-A3AB-E28EFB4E7985}" destId="{98294CC8-F05E-4B57-AE73-2EB2B029CC36}" srcOrd="0" destOrd="0" presId="urn:microsoft.com/office/officeart/2005/8/layout/orgChart1"/>
    <dgm:cxn modelId="{AF1B849A-6E38-4096-BB5C-7048763534E0}" srcId="{E47582CA-B871-410B-A3AB-E28EFB4E7985}" destId="{77D967D1-B9A1-454E-A4B8-37D092BAA729}" srcOrd="2" destOrd="0" parTransId="{7B8CCB92-A511-4C2C-808D-451FDA4F6C75}" sibTransId="{74A6DA83-B1A8-42DB-8FA5-6B2C8316FDA0}"/>
    <dgm:cxn modelId="{0BDCABAB-0D5D-4E4A-9AF3-CE4EBFE09507}" type="presOf" srcId="{6FE80FF6-8E7E-4CC3-856B-FD435B303334}" destId="{44D2C947-4C22-45A0-B677-DC0E3BA1C05F}" srcOrd="0" destOrd="0" presId="urn:microsoft.com/office/officeart/2005/8/layout/orgChart1"/>
    <dgm:cxn modelId="{2A736334-46F7-4D80-9B8B-876050D48237}" type="presOf" srcId="{77D967D1-B9A1-454E-A4B8-37D092BAA729}" destId="{0D7351C2-D785-4A09-84AC-6201E6CB1B4D}" srcOrd="1" destOrd="0" presId="urn:microsoft.com/office/officeart/2005/8/layout/orgChart1"/>
    <dgm:cxn modelId="{9950EA78-8948-49E5-BE4E-D9F3FD3E50B2}" type="presOf" srcId="{136234B0-2784-4CD9-BD3A-DC1D99D9D9AF}" destId="{6629CF5B-0BDF-48FE-80A9-E46728F4D9F5}" srcOrd="1" destOrd="0" presId="urn:microsoft.com/office/officeart/2005/8/layout/orgChart1"/>
    <dgm:cxn modelId="{CAF8CE81-C802-4B88-BD0B-FA0148D0C5A1}" srcId="{E47582CA-B871-410B-A3AB-E28EFB4E7985}" destId="{136234B0-2784-4CD9-BD3A-DC1D99D9D9AF}" srcOrd="3" destOrd="0" parTransId="{AE634F94-3CD3-491D-A72F-C74C3980A2CF}" sibTransId="{F34037E3-4BC5-4647-A5F3-7E83FD94ED75}"/>
    <dgm:cxn modelId="{99FAE679-C3C1-4F38-9854-E2F6305F23B5}" type="presOf" srcId="{6FE80FF6-8E7E-4CC3-856B-FD435B303334}" destId="{24BA0014-17D5-451E-86A2-4B9D4267E023}" srcOrd="1" destOrd="0" presId="urn:microsoft.com/office/officeart/2005/8/layout/orgChart1"/>
    <dgm:cxn modelId="{370A18BD-90A7-4A90-9584-ADFC6F34F5FD}" type="presOf" srcId="{3048731E-279F-4E01-AC36-2B52C86AB0BD}" destId="{D07AFC70-2684-419E-B9D1-34FA8D7B924F}" srcOrd="0" destOrd="0" presId="urn:microsoft.com/office/officeart/2005/8/layout/orgChart1"/>
    <dgm:cxn modelId="{67F05EDE-7862-4A18-B786-5DC180353955}" type="presParOf" srcId="{98294CC8-F05E-4B57-AE73-2EB2B029CC36}" destId="{E43B4491-1639-4FB9-BAF0-685805131F8E}" srcOrd="0" destOrd="0" presId="urn:microsoft.com/office/officeart/2005/8/layout/orgChart1"/>
    <dgm:cxn modelId="{21A7104E-43B7-4E81-878B-3B2D5C16655F}" type="presParOf" srcId="{E43B4491-1639-4FB9-BAF0-685805131F8E}" destId="{E8A3724B-7874-4FA7-9B34-3A9CB53B5510}" srcOrd="0" destOrd="0" presId="urn:microsoft.com/office/officeart/2005/8/layout/orgChart1"/>
    <dgm:cxn modelId="{D2CCD0F5-BE9E-47DD-B0CD-5904ECD3C901}" type="presParOf" srcId="{E8A3724B-7874-4FA7-9B34-3A9CB53B5510}" destId="{D07AFC70-2684-419E-B9D1-34FA8D7B924F}" srcOrd="0" destOrd="0" presId="urn:microsoft.com/office/officeart/2005/8/layout/orgChart1"/>
    <dgm:cxn modelId="{30F6BC74-8410-49BF-83DF-47CA82ECF846}" type="presParOf" srcId="{E8A3724B-7874-4FA7-9B34-3A9CB53B5510}" destId="{5A8CD7EA-C92D-4752-9487-03BE628FDAE7}" srcOrd="1" destOrd="0" presId="urn:microsoft.com/office/officeart/2005/8/layout/orgChart1"/>
    <dgm:cxn modelId="{FBFE5976-BEE1-496C-88A8-06BDA582EF7F}" type="presParOf" srcId="{E43B4491-1639-4FB9-BAF0-685805131F8E}" destId="{5B8797FF-8FBB-4E8C-B41F-F30436DD71FB}" srcOrd="1" destOrd="0" presId="urn:microsoft.com/office/officeart/2005/8/layout/orgChart1"/>
    <dgm:cxn modelId="{C6AF293E-9904-49B9-80F7-5320B6116975}" type="presParOf" srcId="{E43B4491-1639-4FB9-BAF0-685805131F8E}" destId="{43EA65F8-BC3D-422C-B072-FBE3259EE280}" srcOrd="2" destOrd="0" presId="urn:microsoft.com/office/officeart/2005/8/layout/orgChart1"/>
    <dgm:cxn modelId="{5D1ED778-0786-4C99-A724-7F663DD06A27}" type="presParOf" srcId="{98294CC8-F05E-4B57-AE73-2EB2B029CC36}" destId="{73C7CDE3-5EA5-4C74-9551-B3C137735306}" srcOrd="1" destOrd="0" presId="urn:microsoft.com/office/officeart/2005/8/layout/orgChart1"/>
    <dgm:cxn modelId="{A4757AC8-C702-417D-94DC-F7B3ACF6614A}" type="presParOf" srcId="{73C7CDE3-5EA5-4C74-9551-B3C137735306}" destId="{9F758F67-07DC-4746-BA4F-9B289510CB91}" srcOrd="0" destOrd="0" presId="urn:microsoft.com/office/officeart/2005/8/layout/orgChart1"/>
    <dgm:cxn modelId="{59076FCA-4C5C-4655-A66A-48498782BA7F}" type="presParOf" srcId="{9F758F67-07DC-4746-BA4F-9B289510CB91}" destId="{44D2C947-4C22-45A0-B677-DC0E3BA1C05F}" srcOrd="0" destOrd="0" presId="urn:microsoft.com/office/officeart/2005/8/layout/orgChart1"/>
    <dgm:cxn modelId="{2DB12B6D-B7C6-40E2-A7BD-956832F4C73B}" type="presParOf" srcId="{9F758F67-07DC-4746-BA4F-9B289510CB91}" destId="{24BA0014-17D5-451E-86A2-4B9D4267E023}" srcOrd="1" destOrd="0" presId="urn:microsoft.com/office/officeart/2005/8/layout/orgChart1"/>
    <dgm:cxn modelId="{030EF50C-E302-4A7C-A03A-CBC7890D99F3}" type="presParOf" srcId="{73C7CDE3-5EA5-4C74-9551-B3C137735306}" destId="{67181D43-867C-4358-8E25-CE449A9FE984}" srcOrd="1" destOrd="0" presId="urn:microsoft.com/office/officeart/2005/8/layout/orgChart1"/>
    <dgm:cxn modelId="{65711DE8-8042-44BC-BC20-AC573A9BB1AF}" type="presParOf" srcId="{73C7CDE3-5EA5-4C74-9551-B3C137735306}" destId="{09501991-65F2-4E98-82B5-7D094ED04829}" srcOrd="2" destOrd="0" presId="urn:microsoft.com/office/officeart/2005/8/layout/orgChart1"/>
    <dgm:cxn modelId="{71341E45-27C0-4CF5-BFB9-0FAA5BB756E3}" type="presParOf" srcId="{98294CC8-F05E-4B57-AE73-2EB2B029CC36}" destId="{379081A2-2CBE-4FC2-8767-A21F0E3E7D6E}" srcOrd="2" destOrd="0" presId="urn:microsoft.com/office/officeart/2005/8/layout/orgChart1"/>
    <dgm:cxn modelId="{768D34B1-DF06-40BF-B838-C1FB777D0FAF}" type="presParOf" srcId="{379081A2-2CBE-4FC2-8767-A21F0E3E7D6E}" destId="{E2B16C19-D48A-449D-9A30-1E3D0E7AC403}" srcOrd="0" destOrd="0" presId="urn:microsoft.com/office/officeart/2005/8/layout/orgChart1"/>
    <dgm:cxn modelId="{6BB18257-F7A1-4B32-841B-802DC9AFB1EE}" type="presParOf" srcId="{E2B16C19-D48A-449D-9A30-1E3D0E7AC403}" destId="{11D45C67-49AB-4101-A9EA-53C0DDA244FA}" srcOrd="0" destOrd="0" presId="urn:microsoft.com/office/officeart/2005/8/layout/orgChart1"/>
    <dgm:cxn modelId="{3525EF55-2D1A-4FC7-BF30-8E930E4C6E5B}" type="presParOf" srcId="{E2B16C19-D48A-449D-9A30-1E3D0E7AC403}" destId="{0D7351C2-D785-4A09-84AC-6201E6CB1B4D}" srcOrd="1" destOrd="0" presId="urn:microsoft.com/office/officeart/2005/8/layout/orgChart1"/>
    <dgm:cxn modelId="{8D63D543-ADEE-4599-AA36-BA8D152E1884}" type="presParOf" srcId="{379081A2-2CBE-4FC2-8767-A21F0E3E7D6E}" destId="{06FD4BA2-76E8-4BAA-8751-70F8CF5EA4AE}" srcOrd="1" destOrd="0" presId="urn:microsoft.com/office/officeart/2005/8/layout/orgChart1"/>
    <dgm:cxn modelId="{A214B746-6178-43CD-8A2A-E2F3F6AED94E}" type="presParOf" srcId="{379081A2-2CBE-4FC2-8767-A21F0E3E7D6E}" destId="{916FF909-ED3D-435A-8DD4-B0AD7E5EA7C2}" srcOrd="2" destOrd="0" presId="urn:microsoft.com/office/officeart/2005/8/layout/orgChart1"/>
    <dgm:cxn modelId="{9AEF9726-F92B-4262-A1D2-7DA47BBF6704}" type="presParOf" srcId="{98294CC8-F05E-4B57-AE73-2EB2B029CC36}" destId="{7B133CAD-8961-4D2B-BD17-E17E19996059}" srcOrd="3" destOrd="0" presId="urn:microsoft.com/office/officeart/2005/8/layout/orgChart1"/>
    <dgm:cxn modelId="{0DA10E77-DE63-455B-826A-3049507811DF}" type="presParOf" srcId="{7B133CAD-8961-4D2B-BD17-E17E19996059}" destId="{23874FEB-4016-45FF-95C5-18BA614CD90C}" srcOrd="0" destOrd="0" presId="urn:microsoft.com/office/officeart/2005/8/layout/orgChart1"/>
    <dgm:cxn modelId="{F9B75361-51DE-4C15-86DD-E0BABF959C17}" type="presParOf" srcId="{23874FEB-4016-45FF-95C5-18BA614CD90C}" destId="{6106122C-1F88-42D6-998E-3E588D063F63}" srcOrd="0" destOrd="0" presId="urn:microsoft.com/office/officeart/2005/8/layout/orgChart1"/>
    <dgm:cxn modelId="{D1E6FD4B-A1F4-4AAD-9E5B-F10134723923}" type="presParOf" srcId="{23874FEB-4016-45FF-95C5-18BA614CD90C}" destId="{6629CF5B-0BDF-48FE-80A9-E46728F4D9F5}" srcOrd="1" destOrd="0" presId="urn:microsoft.com/office/officeart/2005/8/layout/orgChart1"/>
    <dgm:cxn modelId="{DAC51255-2924-47D4-9BB1-A6E97621346E}" type="presParOf" srcId="{7B133CAD-8961-4D2B-BD17-E17E19996059}" destId="{77D15C8E-7EE2-41E4-B13E-93A4455765A6}" srcOrd="1" destOrd="0" presId="urn:microsoft.com/office/officeart/2005/8/layout/orgChart1"/>
    <dgm:cxn modelId="{834FAE63-B6C1-40FA-8872-585E01106D65}" type="presParOf" srcId="{7B133CAD-8961-4D2B-BD17-E17E19996059}" destId="{3A33FAA3-D906-4673-9086-233B340EC05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AB3981-AF66-4D39-A710-1F6A0ACDF73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2CDBF9A-8794-4260-8737-AE97E966668A}">
      <dgm:prSet/>
      <dgm:spPr/>
      <dgm:t>
        <a:bodyPr/>
        <a:lstStyle/>
        <a:p>
          <a:pPr rtl="0"/>
          <a:r>
            <a:rPr lang="hr-HR" dirty="0" smtClean="0">
              <a:solidFill>
                <a:schemeClr val="tx2">
                  <a:lumMod val="25000"/>
                </a:schemeClr>
              </a:solidFill>
            </a:rPr>
            <a:t>Javni arhivi, javne knjižnice, obrazovne i znanstvene ustanove, ustanove za predškolski odgoj i socijalne (karitativne) ustanove </a:t>
          </a:r>
          <a:endParaRPr lang="hr-HR" dirty="0">
            <a:solidFill>
              <a:schemeClr val="tx2">
                <a:lumMod val="25000"/>
              </a:schemeClr>
            </a:solidFill>
          </a:endParaRPr>
        </a:p>
      </dgm:t>
    </dgm:pt>
    <dgm:pt modelId="{D48EFD70-309E-45D9-8F36-10C8C9CFB8D1}" type="parTrans" cxnId="{D6976F21-AE88-4E70-BB44-61322107CBE0}">
      <dgm:prSet/>
      <dgm:spPr/>
      <dgm:t>
        <a:bodyPr/>
        <a:lstStyle/>
        <a:p>
          <a:endParaRPr lang="hr-HR"/>
        </a:p>
      </dgm:t>
    </dgm:pt>
    <dgm:pt modelId="{33121FB6-508B-4215-85FC-1798F05C2CB6}" type="sibTrans" cxnId="{D6976F21-AE88-4E70-BB44-61322107CBE0}">
      <dgm:prSet/>
      <dgm:spPr/>
      <dgm:t>
        <a:bodyPr/>
        <a:lstStyle/>
        <a:p>
          <a:endParaRPr lang="hr-HR"/>
        </a:p>
      </dgm:t>
    </dgm:pt>
    <dgm:pt modelId="{6CF2D92B-5598-4466-8455-CAFA5E820428}">
      <dgm:prSet/>
      <dgm:spPr/>
      <dgm:t>
        <a:bodyPr/>
        <a:lstStyle/>
        <a:p>
          <a:pPr rtl="0"/>
          <a:r>
            <a:rPr lang="hr-HR" dirty="0" smtClean="0">
              <a:solidFill>
                <a:schemeClr val="bg1"/>
              </a:solidFill>
            </a:rPr>
            <a:t>KOJE SVOJE USLUGE NE NAPLAĆUJU</a:t>
          </a:r>
          <a:r>
            <a:rPr lang="hr-HR" dirty="0" smtClean="0"/>
            <a:t> </a:t>
          </a:r>
          <a:endParaRPr lang="hr-HR" dirty="0"/>
        </a:p>
      </dgm:t>
    </dgm:pt>
    <dgm:pt modelId="{25BC2DDF-2D60-45F8-80FF-D54FBF8FDD87}" type="parTrans" cxnId="{54A64701-84A6-4D77-B87E-1E7B4227494E}">
      <dgm:prSet/>
      <dgm:spPr/>
      <dgm:t>
        <a:bodyPr/>
        <a:lstStyle/>
        <a:p>
          <a:endParaRPr lang="hr-HR"/>
        </a:p>
      </dgm:t>
    </dgm:pt>
    <dgm:pt modelId="{FDC13234-025C-49B2-B321-9AAB3C760B82}" type="sibTrans" cxnId="{54A64701-84A6-4D77-B87E-1E7B4227494E}">
      <dgm:prSet/>
      <dgm:spPr/>
      <dgm:t>
        <a:bodyPr/>
        <a:lstStyle/>
        <a:p>
          <a:endParaRPr lang="hr-HR"/>
        </a:p>
      </dgm:t>
    </dgm:pt>
    <dgm:pt modelId="{220BE33E-8C1D-4576-80A7-D01D1EED7618}">
      <dgm:prSet/>
      <dgm:spPr/>
      <dgm:t>
        <a:bodyPr/>
        <a:lstStyle/>
        <a:p>
          <a:pPr rtl="0"/>
          <a:r>
            <a:rPr lang="hr-HR" dirty="0" smtClean="0">
              <a:solidFill>
                <a:schemeClr val="tx2">
                  <a:lumMod val="25000"/>
                </a:schemeClr>
              </a:solidFill>
            </a:rPr>
            <a:t>MOGU IZ VLASTITOG PRIMJERKA REPRODUCIRATI AUTORSKO DJELO NA BILO KOJU PODLOGU U NAJVIŠE JEDNOM PRIMJERKU</a:t>
          </a:r>
          <a:r>
            <a:rPr lang="hr-HR" dirty="0" smtClean="0"/>
            <a:t>	</a:t>
          </a:r>
          <a:endParaRPr lang="hr-HR" dirty="0"/>
        </a:p>
      </dgm:t>
    </dgm:pt>
    <dgm:pt modelId="{50E07665-F2F9-4B2C-BD01-C5A94517BEA9}" type="parTrans" cxnId="{3FE26494-6DAD-4994-872A-AEC6D444B6AB}">
      <dgm:prSet/>
      <dgm:spPr/>
      <dgm:t>
        <a:bodyPr/>
        <a:lstStyle/>
        <a:p>
          <a:endParaRPr lang="hr-HR"/>
        </a:p>
      </dgm:t>
    </dgm:pt>
    <dgm:pt modelId="{4AFB1E98-6F54-493B-8E0A-3B9E78D3B151}" type="sibTrans" cxnId="{3FE26494-6DAD-4994-872A-AEC6D444B6AB}">
      <dgm:prSet/>
      <dgm:spPr/>
      <dgm:t>
        <a:bodyPr/>
        <a:lstStyle/>
        <a:p>
          <a:endParaRPr lang="hr-HR"/>
        </a:p>
      </dgm:t>
    </dgm:pt>
    <dgm:pt modelId="{77DD6CB0-5FB3-4FAA-AF01-E1F9BDF65834}" type="pres">
      <dgm:prSet presAssocID="{27AB3981-AF66-4D39-A710-1F6A0ACDF73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F6F3777C-9C78-4EEB-AF78-1B5F219E0A5C}" type="pres">
      <dgm:prSet presAssocID="{E2CDBF9A-8794-4260-8737-AE97E966668A}" presName="hierRoot1" presStyleCnt="0">
        <dgm:presLayoutVars>
          <dgm:hierBranch val="init"/>
        </dgm:presLayoutVars>
      </dgm:prSet>
      <dgm:spPr/>
    </dgm:pt>
    <dgm:pt modelId="{E1E759CC-8641-4A3F-85F5-2CEEF3E31435}" type="pres">
      <dgm:prSet presAssocID="{E2CDBF9A-8794-4260-8737-AE97E966668A}" presName="rootComposite1" presStyleCnt="0"/>
      <dgm:spPr/>
    </dgm:pt>
    <dgm:pt modelId="{5E3C71CD-C1F8-4BDA-8856-C71BD9D025B8}" type="pres">
      <dgm:prSet presAssocID="{E2CDBF9A-8794-4260-8737-AE97E966668A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2C84B2CB-8E25-4F4E-B73A-F96A4C2FE48C}" type="pres">
      <dgm:prSet presAssocID="{E2CDBF9A-8794-4260-8737-AE97E966668A}" presName="rootConnector1" presStyleLbl="node1" presStyleIdx="0" presStyleCnt="0"/>
      <dgm:spPr/>
      <dgm:t>
        <a:bodyPr/>
        <a:lstStyle/>
        <a:p>
          <a:endParaRPr lang="hr-HR"/>
        </a:p>
      </dgm:t>
    </dgm:pt>
    <dgm:pt modelId="{38B5698D-1072-4B3A-A168-B2DCC4E457ED}" type="pres">
      <dgm:prSet presAssocID="{E2CDBF9A-8794-4260-8737-AE97E966668A}" presName="hierChild2" presStyleCnt="0"/>
      <dgm:spPr/>
    </dgm:pt>
    <dgm:pt modelId="{25C23363-DC9F-474E-9EC8-2C2DCABE3BDB}" type="pres">
      <dgm:prSet presAssocID="{E2CDBF9A-8794-4260-8737-AE97E966668A}" presName="hierChild3" presStyleCnt="0"/>
      <dgm:spPr/>
    </dgm:pt>
    <dgm:pt modelId="{A05733D4-3AEE-4FE5-8837-D8FFF43B29F3}" type="pres">
      <dgm:prSet presAssocID="{6CF2D92B-5598-4466-8455-CAFA5E820428}" presName="hierRoot1" presStyleCnt="0">
        <dgm:presLayoutVars>
          <dgm:hierBranch val="init"/>
        </dgm:presLayoutVars>
      </dgm:prSet>
      <dgm:spPr/>
    </dgm:pt>
    <dgm:pt modelId="{1BC3655A-DC53-4190-B7AF-CD9A99D73CE8}" type="pres">
      <dgm:prSet presAssocID="{6CF2D92B-5598-4466-8455-CAFA5E820428}" presName="rootComposite1" presStyleCnt="0"/>
      <dgm:spPr/>
    </dgm:pt>
    <dgm:pt modelId="{47CDEF10-9946-45CB-BE17-610B43D1BA39}" type="pres">
      <dgm:prSet presAssocID="{6CF2D92B-5598-4466-8455-CAFA5E820428}" presName="rootText1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6B3CF95-7E3D-4EC4-BDCD-B6A15BF88175}" type="pres">
      <dgm:prSet presAssocID="{6CF2D92B-5598-4466-8455-CAFA5E820428}" presName="rootConnector1" presStyleLbl="node1" presStyleIdx="0" presStyleCnt="0"/>
      <dgm:spPr/>
      <dgm:t>
        <a:bodyPr/>
        <a:lstStyle/>
        <a:p>
          <a:endParaRPr lang="hr-HR"/>
        </a:p>
      </dgm:t>
    </dgm:pt>
    <dgm:pt modelId="{0EC20443-DD3C-4CFD-9222-A350EF04042F}" type="pres">
      <dgm:prSet presAssocID="{6CF2D92B-5598-4466-8455-CAFA5E820428}" presName="hierChild2" presStyleCnt="0"/>
      <dgm:spPr/>
    </dgm:pt>
    <dgm:pt modelId="{A92F2C8C-8A62-4745-BEA1-732F1E5FA56D}" type="pres">
      <dgm:prSet presAssocID="{6CF2D92B-5598-4466-8455-CAFA5E820428}" presName="hierChild3" presStyleCnt="0"/>
      <dgm:spPr/>
    </dgm:pt>
    <dgm:pt modelId="{428D7697-89CB-43B5-85B7-99C731C02FA0}" type="pres">
      <dgm:prSet presAssocID="{220BE33E-8C1D-4576-80A7-D01D1EED7618}" presName="hierRoot1" presStyleCnt="0">
        <dgm:presLayoutVars>
          <dgm:hierBranch val="init"/>
        </dgm:presLayoutVars>
      </dgm:prSet>
      <dgm:spPr/>
    </dgm:pt>
    <dgm:pt modelId="{6260D150-71B6-4C09-9D15-F50F5E53B6A2}" type="pres">
      <dgm:prSet presAssocID="{220BE33E-8C1D-4576-80A7-D01D1EED7618}" presName="rootComposite1" presStyleCnt="0"/>
      <dgm:spPr/>
    </dgm:pt>
    <dgm:pt modelId="{DC7AABC0-1615-4493-964B-3C2D8D23571F}" type="pres">
      <dgm:prSet presAssocID="{220BE33E-8C1D-4576-80A7-D01D1EED7618}" presName="rootText1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3F998A4-59A5-4A55-8F7E-E8B4B983024A}" type="pres">
      <dgm:prSet presAssocID="{220BE33E-8C1D-4576-80A7-D01D1EED7618}" presName="rootConnector1" presStyleLbl="node1" presStyleIdx="0" presStyleCnt="0"/>
      <dgm:spPr/>
      <dgm:t>
        <a:bodyPr/>
        <a:lstStyle/>
        <a:p>
          <a:endParaRPr lang="hr-HR"/>
        </a:p>
      </dgm:t>
    </dgm:pt>
    <dgm:pt modelId="{6E251520-9D99-469C-BC9A-C1BC4B7534C9}" type="pres">
      <dgm:prSet presAssocID="{220BE33E-8C1D-4576-80A7-D01D1EED7618}" presName="hierChild2" presStyleCnt="0"/>
      <dgm:spPr/>
    </dgm:pt>
    <dgm:pt modelId="{0BD80040-922F-41FA-983D-094CE06B70DD}" type="pres">
      <dgm:prSet presAssocID="{220BE33E-8C1D-4576-80A7-D01D1EED7618}" presName="hierChild3" presStyleCnt="0"/>
      <dgm:spPr/>
    </dgm:pt>
  </dgm:ptLst>
  <dgm:cxnLst>
    <dgm:cxn modelId="{3FE26494-6DAD-4994-872A-AEC6D444B6AB}" srcId="{27AB3981-AF66-4D39-A710-1F6A0ACDF73B}" destId="{220BE33E-8C1D-4576-80A7-D01D1EED7618}" srcOrd="2" destOrd="0" parTransId="{50E07665-F2F9-4B2C-BD01-C5A94517BEA9}" sibTransId="{4AFB1E98-6F54-493B-8E0A-3B9E78D3B151}"/>
    <dgm:cxn modelId="{7FF356B8-FBB3-4DA1-8129-29EF4A199068}" type="presOf" srcId="{220BE33E-8C1D-4576-80A7-D01D1EED7618}" destId="{DC7AABC0-1615-4493-964B-3C2D8D23571F}" srcOrd="0" destOrd="0" presId="urn:microsoft.com/office/officeart/2005/8/layout/orgChart1"/>
    <dgm:cxn modelId="{3101902E-0587-43D5-9376-EDFE61256001}" type="presOf" srcId="{6CF2D92B-5598-4466-8455-CAFA5E820428}" destId="{D6B3CF95-7E3D-4EC4-BDCD-B6A15BF88175}" srcOrd="1" destOrd="0" presId="urn:microsoft.com/office/officeart/2005/8/layout/orgChart1"/>
    <dgm:cxn modelId="{AD719BBD-9A3F-442E-ACEE-A105BB0A82F0}" type="presOf" srcId="{27AB3981-AF66-4D39-A710-1F6A0ACDF73B}" destId="{77DD6CB0-5FB3-4FAA-AF01-E1F9BDF65834}" srcOrd="0" destOrd="0" presId="urn:microsoft.com/office/officeart/2005/8/layout/orgChart1"/>
    <dgm:cxn modelId="{54A64701-84A6-4D77-B87E-1E7B4227494E}" srcId="{27AB3981-AF66-4D39-A710-1F6A0ACDF73B}" destId="{6CF2D92B-5598-4466-8455-CAFA5E820428}" srcOrd="1" destOrd="0" parTransId="{25BC2DDF-2D60-45F8-80FF-D54FBF8FDD87}" sibTransId="{FDC13234-025C-49B2-B321-9AAB3C760B82}"/>
    <dgm:cxn modelId="{E856FEC3-F06C-4E4B-9DD9-744E0A859D75}" type="presOf" srcId="{E2CDBF9A-8794-4260-8737-AE97E966668A}" destId="{2C84B2CB-8E25-4F4E-B73A-F96A4C2FE48C}" srcOrd="1" destOrd="0" presId="urn:microsoft.com/office/officeart/2005/8/layout/orgChart1"/>
    <dgm:cxn modelId="{D6976F21-AE88-4E70-BB44-61322107CBE0}" srcId="{27AB3981-AF66-4D39-A710-1F6A0ACDF73B}" destId="{E2CDBF9A-8794-4260-8737-AE97E966668A}" srcOrd="0" destOrd="0" parTransId="{D48EFD70-309E-45D9-8F36-10C8C9CFB8D1}" sibTransId="{33121FB6-508B-4215-85FC-1798F05C2CB6}"/>
    <dgm:cxn modelId="{7CFF7114-3DF4-420E-BB82-E6A508A8E04D}" type="presOf" srcId="{6CF2D92B-5598-4466-8455-CAFA5E820428}" destId="{47CDEF10-9946-45CB-BE17-610B43D1BA39}" srcOrd="0" destOrd="0" presId="urn:microsoft.com/office/officeart/2005/8/layout/orgChart1"/>
    <dgm:cxn modelId="{33E8F384-7673-48C2-A2A4-38BDC10563A8}" type="presOf" srcId="{E2CDBF9A-8794-4260-8737-AE97E966668A}" destId="{5E3C71CD-C1F8-4BDA-8856-C71BD9D025B8}" srcOrd="0" destOrd="0" presId="urn:microsoft.com/office/officeart/2005/8/layout/orgChart1"/>
    <dgm:cxn modelId="{DF73B050-383F-432E-BBC9-18D101AAA77B}" type="presOf" srcId="{220BE33E-8C1D-4576-80A7-D01D1EED7618}" destId="{A3F998A4-59A5-4A55-8F7E-E8B4B983024A}" srcOrd="1" destOrd="0" presId="urn:microsoft.com/office/officeart/2005/8/layout/orgChart1"/>
    <dgm:cxn modelId="{49875216-B1AD-458E-A7AA-B3C796A5DA85}" type="presParOf" srcId="{77DD6CB0-5FB3-4FAA-AF01-E1F9BDF65834}" destId="{F6F3777C-9C78-4EEB-AF78-1B5F219E0A5C}" srcOrd="0" destOrd="0" presId="urn:microsoft.com/office/officeart/2005/8/layout/orgChart1"/>
    <dgm:cxn modelId="{3F5FC00C-3C1B-4E85-9320-6AE3CEF8B63C}" type="presParOf" srcId="{F6F3777C-9C78-4EEB-AF78-1B5F219E0A5C}" destId="{E1E759CC-8641-4A3F-85F5-2CEEF3E31435}" srcOrd="0" destOrd="0" presId="urn:microsoft.com/office/officeart/2005/8/layout/orgChart1"/>
    <dgm:cxn modelId="{27661EC1-778E-4FBC-B5D9-3FA5F81B74DA}" type="presParOf" srcId="{E1E759CC-8641-4A3F-85F5-2CEEF3E31435}" destId="{5E3C71CD-C1F8-4BDA-8856-C71BD9D025B8}" srcOrd="0" destOrd="0" presId="urn:microsoft.com/office/officeart/2005/8/layout/orgChart1"/>
    <dgm:cxn modelId="{01DF5005-982E-4210-BD7B-128A4AB08472}" type="presParOf" srcId="{E1E759CC-8641-4A3F-85F5-2CEEF3E31435}" destId="{2C84B2CB-8E25-4F4E-B73A-F96A4C2FE48C}" srcOrd="1" destOrd="0" presId="urn:microsoft.com/office/officeart/2005/8/layout/orgChart1"/>
    <dgm:cxn modelId="{41933E3C-64FD-4271-8430-1864A9FAC1C2}" type="presParOf" srcId="{F6F3777C-9C78-4EEB-AF78-1B5F219E0A5C}" destId="{38B5698D-1072-4B3A-A168-B2DCC4E457ED}" srcOrd="1" destOrd="0" presId="urn:microsoft.com/office/officeart/2005/8/layout/orgChart1"/>
    <dgm:cxn modelId="{A869ADDD-EDB1-4B2E-AF96-42C13A15B436}" type="presParOf" srcId="{F6F3777C-9C78-4EEB-AF78-1B5F219E0A5C}" destId="{25C23363-DC9F-474E-9EC8-2C2DCABE3BDB}" srcOrd="2" destOrd="0" presId="urn:microsoft.com/office/officeart/2005/8/layout/orgChart1"/>
    <dgm:cxn modelId="{C73F1C55-5450-4B49-A916-454A9FC0E97E}" type="presParOf" srcId="{77DD6CB0-5FB3-4FAA-AF01-E1F9BDF65834}" destId="{A05733D4-3AEE-4FE5-8837-D8FFF43B29F3}" srcOrd="1" destOrd="0" presId="urn:microsoft.com/office/officeart/2005/8/layout/orgChart1"/>
    <dgm:cxn modelId="{1F86F01A-5041-4E4F-A2C6-D52EA56EA6AD}" type="presParOf" srcId="{A05733D4-3AEE-4FE5-8837-D8FFF43B29F3}" destId="{1BC3655A-DC53-4190-B7AF-CD9A99D73CE8}" srcOrd="0" destOrd="0" presId="urn:microsoft.com/office/officeart/2005/8/layout/orgChart1"/>
    <dgm:cxn modelId="{F67788D2-65D5-404B-8155-D0F2F67ABEF7}" type="presParOf" srcId="{1BC3655A-DC53-4190-B7AF-CD9A99D73CE8}" destId="{47CDEF10-9946-45CB-BE17-610B43D1BA39}" srcOrd="0" destOrd="0" presId="urn:microsoft.com/office/officeart/2005/8/layout/orgChart1"/>
    <dgm:cxn modelId="{7B7D7082-F676-40F9-A5C8-5AF0CB76BF8D}" type="presParOf" srcId="{1BC3655A-DC53-4190-B7AF-CD9A99D73CE8}" destId="{D6B3CF95-7E3D-4EC4-BDCD-B6A15BF88175}" srcOrd="1" destOrd="0" presId="urn:microsoft.com/office/officeart/2005/8/layout/orgChart1"/>
    <dgm:cxn modelId="{1BB7F7A1-DA13-49D0-8ECA-8174CF21A9C4}" type="presParOf" srcId="{A05733D4-3AEE-4FE5-8837-D8FFF43B29F3}" destId="{0EC20443-DD3C-4CFD-9222-A350EF04042F}" srcOrd="1" destOrd="0" presId="urn:microsoft.com/office/officeart/2005/8/layout/orgChart1"/>
    <dgm:cxn modelId="{D4F05A02-8330-4D9C-A29B-4B1BF3E26684}" type="presParOf" srcId="{A05733D4-3AEE-4FE5-8837-D8FFF43B29F3}" destId="{A92F2C8C-8A62-4745-BEA1-732F1E5FA56D}" srcOrd="2" destOrd="0" presId="urn:microsoft.com/office/officeart/2005/8/layout/orgChart1"/>
    <dgm:cxn modelId="{1455C249-75FF-4742-83C6-0D8943654278}" type="presParOf" srcId="{77DD6CB0-5FB3-4FAA-AF01-E1F9BDF65834}" destId="{428D7697-89CB-43B5-85B7-99C731C02FA0}" srcOrd="2" destOrd="0" presId="urn:microsoft.com/office/officeart/2005/8/layout/orgChart1"/>
    <dgm:cxn modelId="{32DC3895-E7E7-4539-9379-27B4C135D08D}" type="presParOf" srcId="{428D7697-89CB-43B5-85B7-99C731C02FA0}" destId="{6260D150-71B6-4C09-9D15-F50F5E53B6A2}" srcOrd="0" destOrd="0" presId="urn:microsoft.com/office/officeart/2005/8/layout/orgChart1"/>
    <dgm:cxn modelId="{0CB2DC25-13CA-4E53-8E9D-A7E9AF2BF921}" type="presParOf" srcId="{6260D150-71B6-4C09-9D15-F50F5E53B6A2}" destId="{DC7AABC0-1615-4493-964B-3C2D8D23571F}" srcOrd="0" destOrd="0" presId="urn:microsoft.com/office/officeart/2005/8/layout/orgChart1"/>
    <dgm:cxn modelId="{C7A4526F-47CA-4CB2-8AE7-113574144687}" type="presParOf" srcId="{6260D150-71B6-4C09-9D15-F50F5E53B6A2}" destId="{A3F998A4-59A5-4A55-8F7E-E8B4B983024A}" srcOrd="1" destOrd="0" presId="urn:microsoft.com/office/officeart/2005/8/layout/orgChart1"/>
    <dgm:cxn modelId="{CD01D31D-1F1A-462D-98FB-A58185748481}" type="presParOf" srcId="{428D7697-89CB-43B5-85B7-99C731C02FA0}" destId="{6E251520-9D99-469C-BC9A-C1BC4B7534C9}" srcOrd="1" destOrd="0" presId="urn:microsoft.com/office/officeart/2005/8/layout/orgChart1"/>
    <dgm:cxn modelId="{7D08CDEC-CA3F-4EA3-8009-9D40C5E42831}" type="presParOf" srcId="{428D7697-89CB-43B5-85B7-99C731C02FA0}" destId="{0BD80040-922F-41FA-983D-094CE06B70D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6A454C-1CDB-4608-924B-4837DCF16092}" type="doc">
      <dgm:prSet loTypeId="urn:microsoft.com/office/officeart/2009/3/layout/StepUpProcess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ECD6552B-A71D-4F53-B60D-57653BCC8401}">
      <dgm:prSet custT="1"/>
      <dgm:spPr/>
      <dgm:t>
        <a:bodyPr/>
        <a:lstStyle/>
        <a:p>
          <a:pPr rtl="0"/>
          <a:r>
            <a:rPr lang="vi-VN" sz="900" dirty="0" smtClean="0"/>
            <a:t>DOPUŠTENO JE </a:t>
          </a:r>
          <a:r>
            <a:rPr lang="vi-VN" sz="900" dirty="0" smtClean="0">
              <a:solidFill>
                <a:schemeClr val="bg1"/>
              </a:solidFill>
            </a:rPr>
            <a:t>REPRODUCIRANJE</a:t>
          </a:r>
          <a:r>
            <a:rPr lang="vi-VN" sz="900" dirty="0" smtClean="0"/>
            <a:t> NA PAPIR ILI SLIČAN MEDIJ I </a:t>
          </a:r>
          <a:r>
            <a:rPr lang="vi-VN" sz="900" dirty="0" smtClean="0">
              <a:solidFill>
                <a:schemeClr val="bg1"/>
              </a:solidFill>
            </a:rPr>
            <a:t>DISTRIBUIRANJE</a:t>
          </a:r>
          <a:r>
            <a:rPr lang="vi-VN" sz="900" dirty="0" smtClean="0"/>
            <a:t> </a:t>
          </a:r>
          <a:r>
            <a:rPr lang="hr-HR" sz="900" dirty="0" smtClean="0"/>
            <a:t>POJEDINIH ODLOMAKA ZAKONITO OBJAVLJENIH AUTORSKIH DJELA ILI CJELOVITIH KRATKIH AUTORSKIH DJELA S PODRUČJA ZNANOSTI, KNJIŽEVNOSTI I GLAZBE, KAO I POJEDINAČNIH OBJAVLJENIH AUTORSKIH DJELA S PODRUČJA LIKOVNIH UMJETNOSTI, ARHITEKTURE, PRIMIJENJENIH UMJETNOSTI I INDUSTRIJSKOG DIZAJNA, FOTOGRAFSKIH ILI KARTOGRAFSKIH DJELA TE PRIKAZA ZNANSTVENE ILI TEHNIČKE PRIRODE</a:t>
          </a:r>
        </a:p>
        <a:p>
          <a:pPr rtl="0"/>
          <a:endParaRPr lang="hr-HR" sz="900" dirty="0"/>
        </a:p>
      </dgm:t>
    </dgm:pt>
    <dgm:pt modelId="{490105EE-E719-4C24-AB6E-CA904FF25627}" type="parTrans" cxnId="{F4395BB5-D506-4D82-BB7D-2F64810D1D1D}">
      <dgm:prSet/>
      <dgm:spPr/>
      <dgm:t>
        <a:bodyPr/>
        <a:lstStyle/>
        <a:p>
          <a:endParaRPr lang="hr-HR"/>
        </a:p>
      </dgm:t>
    </dgm:pt>
    <dgm:pt modelId="{2E60B923-1ED2-4F31-BF92-D9AA934D8B27}" type="sibTrans" cxnId="{F4395BB5-D506-4D82-BB7D-2F64810D1D1D}">
      <dgm:prSet/>
      <dgm:spPr/>
      <dgm:t>
        <a:bodyPr/>
        <a:lstStyle/>
        <a:p>
          <a:endParaRPr lang="hr-HR"/>
        </a:p>
      </dgm:t>
    </dgm:pt>
    <dgm:pt modelId="{F815C1F4-80AF-4BDF-9195-8E2BEBDF1E2C}">
      <dgm:prSet custT="1"/>
      <dgm:spPr/>
      <dgm:t>
        <a:bodyPr/>
        <a:lstStyle/>
        <a:p>
          <a:pPr rtl="0"/>
          <a:r>
            <a:rPr lang="vi-VN" sz="900" dirty="0" smtClean="0">
              <a:solidFill>
                <a:schemeClr val="bg1"/>
              </a:solidFill>
            </a:rPr>
            <a:t>U OBLIKU ZBIRKE </a:t>
          </a:r>
          <a:r>
            <a:rPr lang="vi-VN" sz="900" dirty="0" smtClean="0">
              <a:solidFill>
                <a:schemeClr val="tx1"/>
              </a:solidFill>
            </a:rPr>
            <a:t>KOJA SADRŽAVA </a:t>
          </a:r>
          <a:r>
            <a:rPr lang="vi-VN" sz="900" dirty="0" smtClean="0">
              <a:solidFill>
                <a:schemeClr val="bg1"/>
              </a:solidFill>
            </a:rPr>
            <a:t>PRILOGE VIŠE AUTORA </a:t>
          </a:r>
          <a:r>
            <a:rPr lang="vi-VN" sz="900" dirty="0" smtClean="0">
              <a:solidFill>
                <a:schemeClr val="tx1"/>
              </a:solidFill>
            </a:rPr>
            <a:t>I KOJA JE PO SVOJEM SADRŽAJU I SISTEMATIZACIJI </a:t>
          </a:r>
          <a:r>
            <a:rPr lang="vi-VN" sz="900" dirty="0" smtClean="0">
              <a:solidFill>
                <a:schemeClr val="bg1"/>
              </a:solidFill>
            </a:rPr>
            <a:t>ISKLJUČIVO</a:t>
          </a:r>
          <a:r>
            <a:rPr lang="vi-VN" sz="900" dirty="0" smtClean="0">
              <a:solidFill>
                <a:schemeClr val="tx1"/>
              </a:solidFill>
            </a:rPr>
            <a:t> NAMIJENJENA </a:t>
          </a:r>
          <a:r>
            <a:rPr lang="vi-VN" sz="900" dirty="0" smtClean="0">
              <a:solidFill>
                <a:schemeClr val="bg1"/>
              </a:solidFill>
            </a:rPr>
            <a:t>NASTAVI </a:t>
          </a:r>
          <a:r>
            <a:rPr lang="vi-VN" sz="900" dirty="0" smtClean="0">
              <a:solidFill>
                <a:schemeClr val="tx1"/>
              </a:solidFill>
            </a:rPr>
            <a:t>ILI </a:t>
          </a:r>
          <a:r>
            <a:rPr lang="vi-VN" sz="900" dirty="0" smtClean="0">
              <a:solidFill>
                <a:schemeClr val="bg1"/>
              </a:solidFill>
            </a:rPr>
            <a:t>ZNANSTVENOM</a:t>
          </a:r>
          <a:r>
            <a:rPr lang="vi-VN" sz="900" dirty="0" smtClean="0">
              <a:solidFill>
                <a:schemeClr val="tx1"/>
              </a:solidFill>
            </a:rPr>
            <a:t> ISTRAŽIVANJU UZ </a:t>
          </a:r>
          <a:r>
            <a:rPr lang="vi-VN" sz="900" dirty="0" smtClean="0">
              <a:solidFill>
                <a:schemeClr val="bg1"/>
              </a:solidFill>
            </a:rPr>
            <a:t>NAVOĐENJE IZVORA</a:t>
          </a:r>
          <a:r>
            <a:rPr lang="hr-HR" sz="900" dirty="0" smtClean="0">
              <a:solidFill>
                <a:schemeClr val="bg1"/>
              </a:solidFill>
            </a:rPr>
            <a:t>,</a:t>
          </a:r>
        </a:p>
        <a:p>
          <a:pPr rtl="0"/>
          <a:r>
            <a:rPr lang="vi-VN" sz="900" dirty="0" smtClean="0">
              <a:solidFill>
                <a:schemeClr val="bg1"/>
              </a:solidFill>
            </a:rPr>
            <a:t>OSIM AKO TO AUTOR IZRIČITO NE ZABRANI</a:t>
          </a:r>
          <a:endParaRPr lang="hr-HR" sz="900" dirty="0" smtClean="0">
            <a:solidFill>
              <a:schemeClr val="bg1"/>
            </a:solidFill>
          </a:endParaRPr>
        </a:p>
        <a:p>
          <a:pPr rtl="0"/>
          <a:endParaRPr lang="hr-HR" sz="900" dirty="0" smtClean="0">
            <a:solidFill>
              <a:schemeClr val="bg1"/>
            </a:solidFill>
          </a:endParaRPr>
        </a:p>
        <a:p>
          <a:pPr rtl="0"/>
          <a:r>
            <a:rPr lang="hr-HR" sz="900" dirty="0" smtClean="0">
              <a:solidFill>
                <a:schemeClr val="tx1"/>
              </a:solidFill>
            </a:rPr>
            <a:t>R</a:t>
          </a:r>
          <a:r>
            <a:rPr lang="vi-VN" sz="900" dirty="0" smtClean="0">
              <a:solidFill>
                <a:schemeClr val="tx1"/>
              </a:solidFill>
            </a:rPr>
            <a:t>eproduciranje i distribuiranje pojedinih dijelova autorskih djela ne smatra se povredom prava</a:t>
          </a:r>
          <a:r>
            <a:rPr lang="hr-HR" sz="900" dirty="0" smtClean="0">
              <a:solidFill>
                <a:schemeClr val="tx1"/>
              </a:solidFill>
            </a:rPr>
            <a:t> na poštivanje autorskog djela i časti ili ugleda autora</a:t>
          </a:r>
          <a:r>
            <a:rPr lang="vi-VN" sz="900" dirty="0" smtClean="0">
              <a:solidFill>
                <a:schemeClr val="tx1"/>
              </a:solidFill>
            </a:rPr>
            <a:t> </a:t>
          </a:r>
          <a:r>
            <a:rPr lang="hr-HR" sz="900" dirty="0" smtClean="0">
              <a:solidFill>
                <a:schemeClr val="tx1"/>
              </a:solidFill>
            </a:rPr>
            <a:t>iz </a:t>
          </a:r>
          <a:r>
            <a:rPr lang="vi-VN" sz="900" dirty="0" smtClean="0">
              <a:solidFill>
                <a:schemeClr val="tx1"/>
              </a:solidFill>
            </a:rPr>
            <a:t>članka 16. </a:t>
          </a:r>
          <a:r>
            <a:rPr lang="hr-HR" sz="900" dirty="0" smtClean="0">
              <a:solidFill>
                <a:schemeClr val="tx1"/>
              </a:solidFill>
            </a:rPr>
            <a:t>Z</a:t>
          </a:r>
          <a:r>
            <a:rPr lang="vi-VN" sz="900" dirty="0" smtClean="0">
              <a:solidFill>
                <a:schemeClr val="tx1"/>
              </a:solidFill>
            </a:rPr>
            <a:t>akona</a:t>
          </a:r>
          <a:r>
            <a:rPr lang="hr-HR" sz="900" dirty="0" smtClean="0">
              <a:solidFill>
                <a:schemeClr val="tx1"/>
              </a:solidFill>
            </a:rPr>
            <a:t>, </a:t>
          </a:r>
          <a:r>
            <a:rPr lang="vi-VN" sz="900" dirty="0" smtClean="0">
              <a:solidFill>
                <a:schemeClr val="tx1"/>
              </a:solidFill>
            </a:rPr>
            <a:t>osim ako bi se objavljivanjem pojedinih dijelova ugrozili čast ili ugled autora</a:t>
          </a:r>
          <a:endParaRPr lang="hr-HR" sz="900" dirty="0"/>
        </a:p>
      </dgm:t>
    </dgm:pt>
    <dgm:pt modelId="{838C0126-F563-45D1-97A4-15CE2EDBD954}" type="parTrans" cxnId="{28FC73C8-F168-43A3-AF79-E7C24AB19865}">
      <dgm:prSet/>
      <dgm:spPr/>
      <dgm:t>
        <a:bodyPr/>
        <a:lstStyle/>
        <a:p>
          <a:endParaRPr lang="hr-HR"/>
        </a:p>
      </dgm:t>
    </dgm:pt>
    <dgm:pt modelId="{CD134F47-7115-46E9-B691-4D0AF32C0BA6}" type="sibTrans" cxnId="{28FC73C8-F168-43A3-AF79-E7C24AB19865}">
      <dgm:prSet/>
      <dgm:spPr/>
      <dgm:t>
        <a:bodyPr/>
        <a:lstStyle/>
        <a:p>
          <a:endParaRPr lang="hr-HR"/>
        </a:p>
      </dgm:t>
    </dgm:pt>
    <dgm:pt modelId="{C05F5717-9D2B-484F-A131-E77948C72B29}">
      <dgm:prSet custT="1"/>
      <dgm:spPr/>
      <dgm:t>
        <a:bodyPr/>
        <a:lstStyle/>
        <a:p>
          <a:pPr rtl="0"/>
          <a:r>
            <a:rPr lang="vi-VN" sz="1500" dirty="0" smtClean="0"/>
            <a:t> </a:t>
          </a:r>
          <a:r>
            <a:rPr lang="vi-VN" sz="900" dirty="0" smtClean="0"/>
            <a:t>Autori djela sadržanih u zbirci </a:t>
          </a:r>
          <a:r>
            <a:rPr lang="hr-HR" sz="900" dirty="0" smtClean="0"/>
            <a:t> </a:t>
          </a:r>
          <a:r>
            <a:rPr lang="vi-VN" sz="900" dirty="0" smtClean="0"/>
            <a:t>imaju pravo na </a:t>
          </a:r>
          <a:r>
            <a:rPr lang="vi-VN" sz="900" dirty="0" smtClean="0">
              <a:solidFill>
                <a:schemeClr val="bg1"/>
              </a:solidFill>
            </a:rPr>
            <a:t>primjerenu naknadu</a:t>
          </a:r>
          <a:r>
            <a:rPr lang="vi-VN" sz="900" dirty="0" smtClean="0"/>
            <a:t> za reproduciranje i distribuiranje njihovih autorskih djela</a:t>
          </a:r>
          <a:endParaRPr lang="hr-HR" sz="900" dirty="0"/>
        </a:p>
      </dgm:t>
    </dgm:pt>
    <dgm:pt modelId="{56645F94-CD53-4BC7-A798-EAF6A07CC919}" type="parTrans" cxnId="{FDA9882C-F79B-4261-9269-BB3A4ACCFF3F}">
      <dgm:prSet/>
      <dgm:spPr/>
      <dgm:t>
        <a:bodyPr/>
        <a:lstStyle/>
        <a:p>
          <a:endParaRPr lang="hr-HR"/>
        </a:p>
      </dgm:t>
    </dgm:pt>
    <dgm:pt modelId="{5FB82147-00D3-4D22-880B-E2368859C11A}" type="sibTrans" cxnId="{FDA9882C-F79B-4261-9269-BB3A4ACCFF3F}">
      <dgm:prSet/>
      <dgm:spPr/>
      <dgm:t>
        <a:bodyPr/>
        <a:lstStyle/>
        <a:p>
          <a:endParaRPr lang="hr-HR"/>
        </a:p>
      </dgm:t>
    </dgm:pt>
    <dgm:pt modelId="{5AE6918F-88D8-4F17-B7B5-D1843CCC5A18}" type="pres">
      <dgm:prSet presAssocID="{766A454C-1CDB-4608-924B-4837DCF1609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827D3698-1241-450F-9E7F-AE6655869B85}" type="pres">
      <dgm:prSet presAssocID="{ECD6552B-A71D-4F53-B60D-57653BCC8401}" presName="composite" presStyleCnt="0"/>
      <dgm:spPr/>
    </dgm:pt>
    <dgm:pt modelId="{AE02B511-7F21-4674-A5A2-FC585C7484A2}" type="pres">
      <dgm:prSet presAssocID="{ECD6552B-A71D-4F53-B60D-57653BCC8401}" presName="LShape" presStyleLbl="alignNode1" presStyleIdx="0" presStyleCnt="5"/>
      <dgm:spPr/>
    </dgm:pt>
    <dgm:pt modelId="{3365D3BF-D1C7-4F87-833D-D4BA727A03CD}" type="pres">
      <dgm:prSet presAssocID="{ECD6552B-A71D-4F53-B60D-57653BCC840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0460AA9-DC7C-4F5B-8DAA-3AF397BA43B6}" type="pres">
      <dgm:prSet presAssocID="{ECD6552B-A71D-4F53-B60D-57653BCC8401}" presName="Triangle" presStyleLbl="alignNode1" presStyleIdx="1" presStyleCnt="5"/>
      <dgm:spPr/>
    </dgm:pt>
    <dgm:pt modelId="{010BCD80-1BB0-4D0B-A348-2BD7B4660810}" type="pres">
      <dgm:prSet presAssocID="{2E60B923-1ED2-4F31-BF92-D9AA934D8B27}" presName="sibTrans" presStyleCnt="0"/>
      <dgm:spPr/>
    </dgm:pt>
    <dgm:pt modelId="{95E06FD7-4F6C-4408-95C2-6D7FD30E355A}" type="pres">
      <dgm:prSet presAssocID="{2E60B923-1ED2-4F31-BF92-D9AA934D8B27}" presName="space" presStyleCnt="0"/>
      <dgm:spPr/>
    </dgm:pt>
    <dgm:pt modelId="{82CF6F4A-9B8D-421F-B354-7B93B2F49117}" type="pres">
      <dgm:prSet presAssocID="{F815C1F4-80AF-4BDF-9195-8E2BEBDF1E2C}" presName="composite" presStyleCnt="0"/>
      <dgm:spPr/>
    </dgm:pt>
    <dgm:pt modelId="{028739C3-6F11-4C2B-B7B0-301E771CDACE}" type="pres">
      <dgm:prSet presAssocID="{F815C1F4-80AF-4BDF-9195-8E2BEBDF1E2C}" presName="LShape" presStyleLbl="alignNode1" presStyleIdx="2" presStyleCnt="5"/>
      <dgm:spPr/>
    </dgm:pt>
    <dgm:pt modelId="{A4009C02-CE8E-4239-BDBD-FF592C330199}" type="pres">
      <dgm:prSet presAssocID="{F815C1F4-80AF-4BDF-9195-8E2BEBDF1E2C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F1B760F-CE1F-4AAD-A399-32E7185AA31A}" type="pres">
      <dgm:prSet presAssocID="{F815C1F4-80AF-4BDF-9195-8E2BEBDF1E2C}" presName="Triangle" presStyleLbl="alignNode1" presStyleIdx="3" presStyleCnt="5"/>
      <dgm:spPr/>
    </dgm:pt>
    <dgm:pt modelId="{64AE5F84-64DC-4921-9CB5-7BD90DB90B06}" type="pres">
      <dgm:prSet presAssocID="{CD134F47-7115-46E9-B691-4D0AF32C0BA6}" presName="sibTrans" presStyleCnt="0"/>
      <dgm:spPr/>
    </dgm:pt>
    <dgm:pt modelId="{DFB8C224-A64D-440E-8068-2DEB67F4C45C}" type="pres">
      <dgm:prSet presAssocID="{CD134F47-7115-46E9-B691-4D0AF32C0BA6}" presName="space" presStyleCnt="0"/>
      <dgm:spPr/>
    </dgm:pt>
    <dgm:pt modelId="{E614B28D-6A3E-4C90-B7D2-A62BC040D22E}" type="pres">
      <dgm:prSet presAssocID="{C05F5717-9D2B-484F-A131-E77948C72B29}" presName="composite" presStyleCnt="0"/>
      <dgm:spPr/>
    </dgm:pt>
    <dgm:pt modelId="{AB3FB9E9-525C-4D10-8719-0484BF0E6A1F}" type="pres">
      <dgm:prSet presAssocID="{C05F5717-9D2B-484F-A131-E77948C72B29}" presName="LShape" presStyleLbl="alignNode1" presStyleIdx="4" presStyleCnt="5"/>
      <dgm:spPr/>
    </dgm:pt>
    <dgm:pt modelId="{AA005CC5-DBA5-4B0F-BAB3-A3CE9EA6ABEE}" type="pres">
      <dgm:prSet presAssocID="{C05F5717-9D2B-484F-A131-E77948C72B2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DA9882C-F79B-4261-9269-BB3A4ACCFF3F}" srcId="{766A454C-1CDB-4608-924B-4837DCF16092}" destId="{C05F5717-9D2B-484F-A131-E77948C72B29}" srcOrd="2" destOrd="0" parTransId="{56645F94-CD53-4BC7-A798-EAF6A07CC919}" sibTransId="{5FB82147-00D3-4D22-880B-E2368859C11A}"/>
    <dgm:cxn modelId="{E7D73518-4F7D-4FDE-A02A-55DFC92C5CE6}" type="presOf" srcId="{F815C1F4-80AF-4BDF-9195-8E2BEBDF1E2C}" destId="{A4009C02-CE8E-4239-BDBD-FF592C330199}" srcOrd="0" destOrd="0" presId="urn:microsoft.com/office/officeart/2009/3/layout/StepUpProcess"/>
    <dgm:cxn modelId="{C7F43001-7891-421E-A1D5-5696A70DDD26}" type="presOf" srcId="{766A454C-1CDB-4608-924B-4837DCF16092}" destId="{5AE6918F-88D8-4F17-B7B5-D1843CCC5A18}" srcOrd="0" destOrd="0" presId="urn:microsoft.com/office/officeart/2009/3/layout/StepUpProcess"/>
    <dgm:cxn modelId="{7CF76AD6-7CB5-45FC-A6D7-E31709713AE9}" type="presOf" srcId="{ECD6552B-A71D-4F53-B60D-57653BCC8401}" destId="{3365D3BF-D1C7-4F87-833D-D4BA727A03CD}" srcOrd="0" destOrd="0" presId="urn:microsoft.com/office/officeart/2009/3/layout/StepUpProcess"/>
    <dgm:cxn modelId="{28FC73C8-F168-43A3-AF79-E7C24AB19865}" srcId="{766A454C-1CDB-4608-924B-4837DCF16092}" destId="{F815C1F4-80AF-4BDF-9195-8E2BEBDF1E2C}" srcOrd="1" destOrd="0" parTransId="{838C0126-F563-45D1-97A4-15CE2EDBD954}" sibTransId="{CD134F47-7115-46E9-B691-4D0AF32C0BA6}"/>
    <dgm:cxn modelId="{738F671F-0CA2-419A-9487-7956113D0988}" type="presOf" srcId="{C05F5717-9D2B-484F-A131-E77948C72B29}" destId="{AA005CC5-DBA5-4B0F-BAB3-A3CE9EA6ABEE}" srcOrd="0" destOrd="0" presId="urn:microsoft.com/office/officeart/2009/3/layout/StepUpProcess"/>
    <dgm:cxn modelId="{F4395BB5-D506-4D82-BB7D-2F64810D1D1D}" srcId="{766A454C-1CDB-4608-924B-4837DCF16092}" destId="{ECD6552B-A71D-4F53-B60D-57653BCC8401}" srcOrd="0" destOrd="0" parTransId="{490105EE-E719-4C24-AB6E-CA904FF25627}" sibTransId="{2E60B923-1ED2-4F31-BF92-D9AA934D8B27}"/>
    <dgm:cxn modelId="{97614B03-4FA0-4496-9C9A-3F2B33D4351B}" type="presParOf" srcId="{5AE6918F-88D8-4F17-B7B5-D1843CCC5A18}" destId="{827D3698-1241-450F-9E7F-AE6655869B85}" srcOrd="0" destOrd="0" presId="urn:microsoft.com/office/officeart/2009/3/layout/StepUpProcess"/>
    <dgm:cxn modelId="{5753DEC6-FCAB-4BF8-BCF6-957C316F2C9B}" type="presParOf" srcId="{827D3698-1241-450F-9E7F-AE6655869B85}" destId="{AE02B511-7F21-4674-A5A2-FC585C7484A2}" srcOrd="0" destOrd="0" presId="urn:microsoft.com/office/officeart/2009/3/layout/StepUpProcess"/>
    <dgm:cxn modelId="{C54DA8FA-3031-4EA4-B713-3F00B82B69B8}" type="presParOf" srcId="{827D3698-1241-450F-9E7F-AE6655869B85}" destId="{3365D3BF-D1C7-4F87-833D-D4BA727A03CD}" srcOrd="1" destOrd="0" presId="urn:microsoft.com/office/officeart/2009/3/layout/StepUpProcess"/>
    <dgm:cxn modelId="{C47B06DF-4374-42FF-A879-D9F950AB7408}" type="presParOf" srcId="{827D3698-1241-450F-9E7F-AE6655869B85}" destId="{B0460AA9-DC7C-4F5B-8DAA-3AF397BA43B6}" srcOrd="2" destOrd="0" presId="urn:microsoft.com/office/officeart/2009/3/layout/StepUpProcess"/>
    <dgm:cxn modelId="{33EA90F1-E63A-4F2C-A313-7788001F3E09}" type="presParOf" srcId="{5AE6918F-88D8-4F17-B7B5-D1843CCC5A18}" destId="{010BCD80-1BB0-4D0B-A348-2BD7B4660810}" srcOrd="1" destOrd="0" presId="urn:microsoft.com/office/officeart/2009/3/layout/StepUpProcess"/>
    <dgm:cxn modelId="{8958DA32-9087-448A-BB21-43502B65626D}" type="presParOf" srcId="{010BCD80-1BB0-4D0B-A348-2BD7B4660810}" destId="{95E06FD7-4F6C-4408-95C2-6D7FD30E355A}" srcOrd="0" destOrd="0" presId="urn:microsoft.com/office/officeart/2009/3/layout/StepUpProcess"/>
    <dgm:cxn modelId="{C4A9E044-3B87-4F02-92A0-630F70DE9F22}" type="presParOf" srcId="{5AE6918F-88D8-4F17-B7B5-D1843CCC5A18}" destId="{82CF6F4A-9B8D-421F-B354-7B93B2F49117}" srcOrd="2" destOrd="0" presId="urn:microsoft.com/office/officeart/2009/3/layout/StepUpProcess"/>
    <dgm:cxn modelId="{3133C005-014F-4FF4-8BD6-446EB77B994B}" type="presParOf" srcId="{82CF6F4A-9B8D-421F-B354-7B93B2F49117}" destId="{028739C3-6F11-4C2B-B7B0-301E771CDACE}" srcOrd="0" destOrd="0" presId="urn:microsoft.com/office/officeart/2009/3/layout/StepUpProcess"/>
    <dgm:cxn modelId="{ABA4A287-D64A-4B56-861B-11AD667908D0}" type="presParOf" srcId="{82CF6F4A-9B8D-421F-B354-7B93B2F49117}" destId="{A4009C02-CE8E-4239-BDBD-FF592C330199}" srcOrd="1" destOrd="0" presId="urn:microsoft.com/office/officeart/2009/3/layout/StepUpProcess"/>
    <dgm:cxn modelId="{3D0829D7-97D9-465B-8A1C-D3FC8DE3AFF1}" type="presParOf" srcId="{82CF6F4A-9B8D-421F-B354-7B93B2F49117}" destId="{6F1B760F-CE1F-4AAD-A399-32E7185AA31A}" srcOrd="2" destOrd="0" presId="urn:microsoft.com/office/officeart/2009/3/layout/StepUpProcess"/>
    <dgm:cxn modelId="{1936D796-D0CC-43E8-A923-FC0CA7FE1684}" type="presParOf" srcId="{5AE6918F-88D8-4F17-B7B5-D1843CCC5A18}" destId="{64AE5F84-64DC-4921-9CB5-7BD90DB90B06}" srcOrd="3" destOrd="0" presId="urn:microsoft.com/office/officeart/2009/3/layout/StepUpProcess"/>
    <dgm:cxn modelId="{19F93B67-D6D1-4133-A7AE-BC099C8F8AF2}" type="presParOf" srcId="{64AE5F84-64DC-4921-9CB5-7BD90DB90B06}" destId="{DFB8C224-A64D-440E-8068-2DEB67F4C45C}" srcOrd="0" destOrd="0" presId="urn:microsoft.com/office/officeart/2009/3/layout/StepUpProcess"/>
    <dgm:cxn modelId="{6CB940FF-D3BD-4AB5-BEA6-F8C3B28075BA}" type="presParOf" srcId="{5AE6918F-88D8-4F17-B7B5-D1843CCC5A18}" destId="{E614B28D-6A3E-4C90-B7D2-A62BC040D22E}" srcOrd="4" destOrd="0" presId="urn:microsoft.com/office/officeart/2009/3/layout/StepUpProcess"/>
    <dgm:cxn modelId="{E3D4B888-9CC0-47F0-9D25-20252FFE0843}" type="presParOf" srcId="{E614B28D-6A3E-4C90-B7D2-A62BC040D22E}" destId="{AB3FB9E9-525C-4D10-8719-0484BF0E6A1F}" srcOrd="0" destOrd="0" presId="urn:microsoft.com/office/officeart/2009/3/layout/StepUpProcess"/>
    <dgm:cxn modelId="{1434FCF3-98AA-4940-90F4-1FAE6EAF3205}" type="presParOf" srcId="{E614B28D-6A3E-4C90-B7D2-A62BC040D22E}" destId="{AA005CC5-DBA5-4B0F-BAB3-A3CE9EA6ABE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4283D0-0573-45BB-8E4C-4E85B38A232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5ED4477-9609-4226-877C-F17714CC9F4F}">
      <dgm:prSet/>
      <dgm:spPr/>
      <dgm:t>
        <a:bodyPr/>
        <a:lstStyle/>
        <a:p>
          <a:pPr rtl="0"/>
          <a:r>
            <a:rPr lang="hr-HR" dirty="0" smtClean="0"/>
            <a:t>ZA POTREBE OSOBA S INVALIDNOŠĆU DOPUŠTENO JE KORIŠTENJE AUTORSKIH DJELA </a:t>
          </a:r>
          <a:endParaRPr lang="hr-HR" dirty="0"/>
        </a:p>
      </dgm:t>
    </dgm:pt>
    <dgm:pt modelId="{262715B2-85F0-4111-A1F5-D9F4262AAAA6}" type="parTrans" cxnId="{B93971AB-B00B-44B1-87F9-744D3BF215AE}">
      <dgm:prSet/>
      <dgm:spPr/>
      <dgm:t>
        <a:bodyPr/>
        <a:lstStyle/>
        <a:p>
          <a:endParaRPr lang="hr-HR"/>
        </a:p>
      </dgm:t>
    </dgm:pt>
    <dgm:pt modelId="{13F6979E-CACB-40D0-B3AC-E4155E373212}" type="sibTrans" cxnId="{B93971AB-B00B-44B1-87F9-744D3BF215AE}">
      <dgm:prSet/>
      <dgm:spPr/>
      <dgm:t>
        <a:bodyPr/>
        <a:lstStyle/>
        <a:p>
          <a:endParaRPr lang="hr-HR"/>
        </a:p>
      </dgm:t>
    </dgm:pt>
    <dgm:pt modelId="{550B5146-1F14-4088-BAE5-237C1EC68A1E}">
      <dgm:prSet/>
      <dgm:spPr/>
      <dgm:t>
        <a:bodyPr/>
        <a:lstStyle/>
        <a:p>
          <a:pPr rtl="0"/>
          <a:r>
            <a:rPr lang="hr-HR" dirty="0" smtClean="0">
              <a:solidFill>
                <a:schemeClr val="bg1"/>
              </a:solidFill>
            </a:rPr>
            <a:t>NA NAČIN KOJI JE U IZRAVNOJ VEZI S INVALIDNOŠĆU TIH OSOBA </a:t>
          </a:r>
        </a:p>
        <a:p>
          <a:pPr rtl="0"/>
          <a:r>
            <a:rPr lang="hr-HR" dirty="0" smtClean="0">
              <a:solidFill>
                <a:schemeClr val="bg1"/>
              </a:solidFill>
            </a:rPr>
            <a:t>I </a:t>
          </a:r>
        </a:p>
        <a:p>
          <a:pPr rtl="0"/>
          <a:r>
            <a:rPr lang="hr-HR" dirty="0" smtClean="0">
              <a:solidFill>
                <a:schemeClr val="bg1"/>
              </a:solidFill>
            </a:rPr>
            <a:t>KOJE JE NEKOMERCIJALNE NARAVI</a:t>
          </a:r>
          <a:endParaRPr lang="hr-HR" dirty="0">
            <a:solidFill>
              <a:schemeClr val="bg1"/>
            </a:solidFill>
          </a:endParaRPr>
        </a:p>
      </dgm:t>
    </dgm:pt>
    <dgm:pt modelId="{F146EBFE-6BFD-4A0A-B311-94DA8C8E079C}" type="parTrans" cxnId="{41611D84-36B0-4A4B-816A-CAB4EDE921B0}">
      <dgm:prSet/>
      <dgm:spPr/>
      <dgm:t>
        <a:bodyPr/>
        <a:lstStyle/>
        <a:p>
          <a:endParaRPr lang="hr-HR"/>
        </a:p>
      </dgm:t>
    </dgm:pt>
    <dgm:pt modelId="{DC10E4DE-A7D9-4307-A5F1-93E2D790CC1E}" type="sibTrans" cxnId="{41611D84-36B0-4A4B-816A-CAB4EDE921B0}">
      <dgm:prSet/>
      <dgm:spPr/>
      <dgm:t>
        <a:bodyPr/>
        <a:lstStyle/>
        <a:p>
          <a:endParaRPr lang="hr-HR"/>
        </a:p>
      </dgm:t>
    </dgm:pt>
    <dgm:pt modelId="{C6062044-2142-4FC6-AF48-E6C0F0CBFAE4}">
      <dgm:prSet/>
      <dgm:spPr/>
      <dgm:t>
        <a:bodyPr/>
        <a:lstStyle/>
        <a:p>
          <a:pPr rtl="0"/>
          <a:r>
            <a:rPr lang="hr-HR" dirty="0" smtClean="0">
              <a:solidFill>
                <a:schemeClr val="bg1"/>
              </a:solidFill>
            </a:rPr>
            <a:t>U OPSEGU POTREBNOM ZA ODNOSNU INVALIDNOST</a:t>
          </a:r>
          <a:endParaRPr lang="hr-HR" dirty="0">
            <a:solidFill>
              <a:schemeClr val="bg1"/>
            </a:solidFill>
          </a:endParaRPr>
        </a:p>
      </dgm:t>
    </dgm:pt>
    <dgm:pt modelId="{2E9F27F1-F974-46BF-8067-F1452CA4187E}" type="parTrans" cxnId="{8F125D8A-EF41-4894-AE63-AC32BE78C9F2}">
      <dgm:prSet/>
      <dgm:spPr/>
      <dgm:t>
        <a:bodyPr/>
        <a:lstStyle/>
        <a:p>
          <a:endParaRPr lang="hr-HR"/>
        </a:p>
      </dgm:t>
    </dgm:pt>
    <dgm:pt modelId="{D983EE41-9EA6-4F41-A7BD-1EF7D7E045EA}" type="sibTrans" cxnId="{8F125D8A-EF41-4894-AE63-AC32BE78C9F2}">
      <dgm:prSet/>
      <dgm:spPr/>
      <dgm:t>
        <a:bodyPr/>
        <a:lstStyle/>
        <a:p>
          <a:endParaRPr lang="hr-HR"/>
        </a:p>
      </dgm:t>
    </dgm:pt>
    <dgm:pt modelId="{9E92CB40-5391-4206-AC33-B3D2614069A6}" type="pres">
      <dgm:prSet presAssocID="{894283D0-0573-45BB-8E4C-4E85B38A232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92C2760F-4A0D-446A-885C-636B2BA046A2}" type="pres">
      <dgm:prSet presAssocID="{95ED4477-9609-4226-877C-F17714CC9F4F}" presName="composite" presStyleCnt="0"/>
      <dgm:spPr/>
    </dgm:pt>
    <dgm:pt modelId="{B7733AC6-A89B-4232-88DA-BCCD526E05F8}" type="pres">
      <dgm:prSet presAssocID="{95ED4477-9609-4226-877C-F17714CC9F4F}" presName="bentUpArrow1" presStyleLbl="alignImgPlace1" presStyleIdx="0" presStyleCnt="2"/>
      <dgm:spPr/>
    </dgm:pt>
    <dgm:pt modelId="{AC6A85AB-0EBA-4090-A20E-C80E6998D96A}" type="pres">
      <dgm:prSet presAssocID="{95ED4477-9609-4226-877C-F17714CC9F4F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F4A8CD8-7C80-45A8-8551-2BCA706B205A}" type="pres">
      <dgm:prSet presAssocID="{95ED4477-9609-4226-877C-F17714CC9F4F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50CB65BA-2F56-4F3B-A577-9554CCCF3026}" type="pres">
      <dgm:prSet presAssocID="{13F6979E-CACB-40D0-B3AC-E4155E373212}" presName="sibTrans" presStyleCnt="0"/>
      <dgm:spPr/>
    </dgm:pt>
    <dgm:pt modelId="{76CE461A-16E7-4B6E-BD7D-602F84994783}" type="pres">
      <dgm:prSet presAssocID="{550B5146-1F14-4088-BAE5-237C1EC68A1E}" presName="composite" presStyleCnt="0"/>
      <dgm:spPr/>
    </dgm:pt>
    <dgm:pt modelId="{ABE507ED-E908-49E8-8590-08691A4D10A3}" type="pres">
      <dgm:prSet presAssocID="{550B5146-1F14-4088-BAE5-237C1EC68A1E}" presName="bentUpArrow1" presStyleLbl="alignImgPlace1" presStyleIdx="1" presStyleCnt="2"/>
      <dgm:spPr/>
    </dgm:pt>
    <dgm:pt modelId="{45AE6419-0374-4684-8A06-2681B9BAAC50}" type="pres">
      <dgm:prSet presAssocID="{550B5146-1F14-4088-BAE5-237C1EC68A1E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3C3331-9192-4ACA-B84C-4B380F5D0D03}" type="pres">
      <dgm:prSet presAssocID="{550B5146-1F14-4088-BAE5-237C1EC68A1E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4C4BB533-BE41-423E-ADD3-B0D2840396AC}" type="pres">
      <dgm:prSet presAssocID="{DC10E4DE-A7D9-4307-A5F1-93E2D790CC1E}" presName="sibTrans" presStyleCnt="0"/>
      <dgm:spPr/>
    </dgm:pt>
    <dgm:pt modelId="{D3929AD7-5E25-4E79-9ECA-54B2B0856A1E}" type="pres">
      <dgm:prSet presAssocID="{C6062044-2142-4FC6-AF48-E6C0F0CBFAE4}" presName="composite" presStyleCnt="0"/>
      <dgm:spPr/>
    </dgm:pt>
    <dgm:pt modelId="{723526D3-3CE7-45E0-86CF-F1DCF1CED58D}" type="pres">
      <dgm:prSet presAssocID="{C6062044-2142-4FC6-AF48-E6C0F0CBFAE4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2424459-97FE-40AB-BCEE-DD01C74BAB0B}" type="presOf" srcId="{550B5146-1F14-4088-BAE5-237C1EC68A1E}" destId="{45AE6419-0374-4684-8A06-2681B9BAAC50}" srcOrd="0" destOrd="0" presId="urn:microsoft.com/office/officeart/2005/8/layout/StepDownProcess"/>
    <dgm:cxn modelId="{D3BBA149-FD88-4CF7-B21D-73761CC651F8}" type="presOf" srcId="{95ED4477-9609-4226-877C-F17714CC9F4F}" destId="{AC6A85AB-0EBA-4090-A20E-C80E6998D96A}" srcOrd="0" destOrd="0" presId="urn:microsoft.com/office/officeart/2005/8/layout/StepDownProcess"/>
    <dgm:cxn modelId="{B93971AB-B00B-44B1-87F9-744D3BF215AE}" srcId="{894283D0-0573-45BB-8E4C-4E85B38A2326}" destId="{95ED4477-9609-4226-877C-F17714CC9F4F}" srcOrd="0" destOrd="0" parTransId="{262715B2-85F0-4111-A1F5-D9F4262AAAA6}" sibTransId="{13F6979E-CACB-40D0-B3AC-E4155E373212}"/>
    <dgm:cxn modelId="{41611D84-36B0-4A4B-816A-CAB4EDE921B0}" srcId="{894283D0-0573-45BB-8E4C-4E85B38A2326}" destId="{550B5146-1F14-4088-BAE5-237C1EC68A1E}" srcOrd="1" destOrd="0" parTransId="{F146EBFE-6BFD-4A0A-B311-94DA8C8E079C}" sibTransId="{DC10E4DE-A7D9-4307-A5F1-93E2D790CC1E}"/>
    <dgm:cxn modelId="{2D79781A-A217-4417-8916-219EC80B876E}" type="presOf" srcId="{894283D0-0573-45BB-8E4C-4E85B38A2326}" destId="{9E92CB40-5391-4206-AC33-B3D2614069A6}" srcOrd="0" destOrd="0" presId="urn:microsoft.com/office/officeart/2005/8/layout/StepDownProcess"/>
    <dgm:cxn modelId="{8F125D8A-EF41-4894-AE63-AC32BE78C9F2}" srcId="{894283D0-0573-45BB-8E4C-4E85B38A2326}" destId="{C6062044-2142-4FC6-AF48-E6C0F0CBFAE4}" srcOrd="2" destOrd="0" parTransId="{2E9F27F1-F974-46BF-8067-F1452CA4187E}" sibTransId="{D983EE41-9EA6-4F41-A7BD-1EF7D7E045EA}"/>
    <dgm:cxn modelId="{54DA8164-3F58-4136-BAC7-33A829C03D68}" type="presOf" srcId="{C6062044-2142-4FC6-AF48-E6C0F0CBFAE4}" destId="{723526D3-3CE7-45E0-86CF-F1DCF1CED58D}" srcOrd="0" destOrd="0" presId="urn:microsoft.com/office/officeart/2005/8/layout/StepDownProcess"/>
    <dgm:cxn modelId="{57FCCF13-AD9C-4D2E-8D62-BF760C983BF8}" type="presParOf" srcId="{9E92CB40-5391-4206-AC33-B3D2614069A6}" destId="{92C2760F-4A0D-446A-885C-636B2BA046A2}" srcOrd="0" destOrd="0" presId="urn:microsoft.com/office/officeart/2005/8/layout/StepDownProcess"/>
    <dgm:cxn modelId="{E4010EE1-B85C-44C8-B38E-8CD3A5641BAE}" type="presParOf" srcId="{92C2760F-4A0D-446A-885C-636B2BA046A2}" destId="{B7733AC6-A89B-4232-88DA-BCCD526E05F8}" srcOrd="0" destOrd="0" presId="urn:microsoft.com/office/officeart/2005/8/layout/StepDownProcess"/>
    <dgm:cxn modelId="{DC37CFD2-C0A4-4B24-97CF-A1C861BF9F57}" type="presParOf" srcId="{92C2760F-4A0D-446A-885C-636B2BA046A2}" destId="{AC6A85AB-0EBA-4090-A20E-C80E6998D96A}" srcOrd="1" destOrd="0" presId="urn:microsoft.com/office/officeart/2005/8/layout/StepDownProcess"/>
    <dgm:cxn modelId="{5546C7BB-B343-4D55-84E6-D3B2B76CB806}" type="presParOf" srcId="{92C2760F-4A0D-446A-885C-636B2BA046A2}" destId="{1F4A8CD8-7C80-45A8-8551-2BCA706B205A}" srcOrd="2" destOrd="0" presId="urn:microsoft.com/office/officeart/2005/8/layout/StepDownProcess"/>
    <dgm:cxn modelId="{8BB2A2E2-4107-42F6-8896-528F8BEF7C66}" type="presParOf" srcId="{9E92CB40-5391-4206-AC33-B3D2614069A6}" destId="{50CB65BA-2F56-4F3B-A577-9554CCCF3026}" srcOrd="1" destOrd="0" presId="urn:microsoft.com/office/officeart/2005/8/layout/StepDownProcess"/>
    <dgm:cxn modelId="{AFAAFFE3-15C2-40E9-907A-6C6195F5FCC9}" type="presParOf" srcId="{9E92CB40-5391-4206-AC33-B3D2614069A6}" destId="{76CE461A-16E7-4B6E-BD7D-602F84994783}" srcOrd="2" destOrd="0" presId="urn:microsoft.com/office/officeart/2005/8/layout/StepDownProcess"/>
    <dgm:cxn modelId="{9FEDA615-E465-4B2B-8172-38821ABABB89}" type="presParOf" srcId="{76CE461A-16E7-4B6E-BD7D-602F84994783}" destId="{ABE507ED-E908-49E8-8590-08691A4D10A3}" srcOrd="0" destOrd="0" presId="urn:microsoft.com/office/officeart/2005/8/layout/StepDownProcess"/>
    <dgm:cxn modelId="{4BAF0E8D-55A9-4779-894F-B6610D532A86}" type="presParOf" srcId="{76CE461A-16E7-4B6E-BD7D-602F84994783}" destId="{45AE6419-0374-4684-8A06-2681B9BAAC50}" srcOrd="1" destOrd="0" presId="urn:microsoft.com/office/officeart/2005/8/layout/StepDownProcess"/>
    <dgm:cxn modelId="{25EE5C4B-C67B-4F83-B26C-EE2647D1111D}" type="presParOf" srcId="{76CE461A-16E7-4B6E-BD7D-602F84994783}" destId="{FF3C3331-9192-4ACA-B84C-4B380F5D0D03}" srcOrd="2" destOrd="0" presId="urn:microsoft.com/office/officeart/2005/8/layout/StepDownProcess"/>
    <dgm:cxn modelId="{CC280C85-40C8-4DF8-814A-47B4EFC2186F}" type="presParOf" srcId="{9E92CB40-5391-4206-AC33-B3D2614069A6}" destId="{4C4BB533-BE41-423E-ADD3-B0D2840396AC}" srcOrd="3" destOrd="0" presId="urn:microsoft.com/office/officeart/2005/8/layout/StepDownProcess"/>
    <dgm:cxn modelId="{DAFD52EB-BA5C-4FBA-B373-00296F454092}" type="presParOf" srcId="{9E92CB40-5391-4206-AC33-B3D2614069A6}" destId="{D3929AD7-5E25-4E79-9ECA-54B2B0856A1E}" srcOrd="4" destOrd="0" presId="urn:microsoft.com/office/officeart/2005/8/layout/StepDownProcess"/>
    <dgm:cxn modelId="{2B48ABC9-81B6-4480-9A40-7440150B980C}" type="presParOf" srcId="{D3929AD7-5E25-4E79-9ECA-54B2B0856A1E}" destId="{723526D3-3CE7-45E0-86CF-F1DCF1CED58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F9D00FE-5362-4F09-AF57-2A3628B6E68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2668C28-A931-44F3-908B-F659D7586D03}">
      <dgm:prSet/>
      <dgm:spPr/>
      <dgm:t>
        <a:bodyPr/>
        <a:lstStyle/>
        <a:p>
          <a:pPr rtl="0"/>
          <a:r>
            <a:rPr lang="vi-VN" dirty="0" smtClean="0"/>
            <a:t>DOPUŠTENO JE REPRODUCIRANJE</a:t>
          </a:r>
          <a:r>
            <a:rPr lang="hr-HR" dirty="0" smtClean="0"/>
            <a:t>/PRIOPĆAVANJE JAVNOSTI </a:t>
          </a:r>
          <a:r>
            <a:rPr lang="vi-VN" dirty="0" smtClean="0"/>
            <a:t> AUTORSKIH DJELA </a:t>
          </a:r>
          <a:endParaRPr lang="hr-HR" dirty="0"/>
        </a:p>
      </dgm:t>
    </dgm:pt>
    <dgm:pt modelId="{816C9A70-5A11-4E24-8074-86994901201D}" type="parTrans" cxnId="{339007ED-DDE8-4E48-AD32-1BA3F72D60DA}">
      <dgm:prSet/>
      <dgm:spPr/>
      <dgm:t>
        <a:bodyPr/>
        <a:lstStyle/>
        <a:p>
          <a:endParaRPr lang="hr-HR"/>
        </a:p>
      </dgm:t>
    </dgm:pt>
    <dgm:pt modelId="{A62D0439-7FB5-4E46-AE5B-38DAABA8F3D8}" type="sibTrans" cxnId="{339007ED-DDE8-4E48-AD32-1BA3F72D60DA}">
      <dgm:prSet/>
      <dgm:spPr/>
      <dgm:t>
        <a:bodyPr/>
        <a:lstStyle/>
        <a:p>
          <a:endParaRPr lang="hr-HR"/>
        </a:p>
      </dgm:t>
    </dgm:pt>
    <dgm:pt modelId="{C9CE94CD-C3A2-4889-B69C-0136BD07FC60}">
      <dgm:prSet/>
      <dgm:spPr/>
      <dgm:t>
        <a:bodyPr/>
        <a:lstStyle/>
        <a:p>
          <a:pPr rtl="0"/>
          <a:r>
            <a:rPr lang="vi-VN" dirty="0" smtClean="0">
              <a:solidFill>
                <a:schemeClr val="bg1"/>
              </a:solidFill>
            </a:rPr>
            <a:t>RADI KORIŠTENJA U</a:t>
          </a:r>
          <a:r>
            <a:rPr lang="hr-HR" dirty="0" smtClean="0">
              <a:solidFill>
                <a:schemeClr val="bg1"/>
              </a:solidFill>
            </a:rPr>
            <a:t>:</a:t>
          </a:r>
          <a:r>
            <a:rPr lang="vi-VN" dirty="0" smtClean="0">
              <a:solidFill>
                <a:schemeClr val="bg1"/>
              </a:solidFill>
            </a:rPr>
            <a:t> </a:t>
          </a:r>
          <a:endParaRPr lang="hr-HR" dirty="0" smtClean="0">
            <a:solidFill>
              <a:schemeClr val="bg1"/>
            </a:solidFill>
          </a:endParaRPr>
        </a:p>
        <a:p>
          <a:pPr rtl="0"/>
          <a:r>
            <a:rPr lang="vi-VN" dirty="0" smtClean="0">
              <a:solidFill>
                <a:schemeClr val="bg1"/>
              </a:solidFill>
            </a:rPr>
            <a:t>SUDSKIM</a:t>
          </a:r>
          <a:r>
            <a:rPr lang="hr-HR" dirty="0" smtClean="0">
              <a:solidFill>
                <a:schemeClr val="bg1"/>
              </a:solidFill>
            </a:rPr>
            <a:t> POSTUPCIMA</a:t>
          </a:r>
        </a:p>
        <a:p>
          <a:pPr rtl="0"/>
          <a:r>
            <a:rPr lang="vi-VN" dirty="0" smtClean="0">
              <a:solidFill>
                <a:schemeClr val="bg1"/>
              </a:solidFill>
            </a:rPr>
            <a:t>UPRAVNIM POSTUPCIMA,</a:t>
          </a:r>
          <a:endParaRPr lang="hr-HR" dirty="0" smtClean="0">
            <a:solidFill>
              <a:schemeClr val="bg1"/>
            </a:solidFill>
          </a:endParaRPr>
        </a:p>
        <a:p>
          <a:pPr rtl="0"/>
          <a:r>
            <a:rPr lang="vi-VN" dirty="0" smtClean="0">
              <a:solidFill>
                <a:schemeClr val="bg1"/>
              </a:solidFill>
            </a:rPr>
            <a:t> ARBITRAŽNIM I DRUGIM SLUŽBENIM POSTUPCIMA</a:t>
          </a:r>
          <a:endParaRPr lang="hr-HR" dirty="0" smtClean="0">
            <a:solidFill>
              <a:schemeClr val="bg1"/>
            </a:solidFill>
          </a:endParaRPr>
        </a:p>
        <a:p>
          <a:pPr rtl="0"/>
          <a:r>
            <a:rPr lang="hr-HR" dirty="0" smtClean="0">
              <a:solidFill>
                <a:schemeClr val="tx1">
                  <a:lumMod val="50000"/>
                </a:schemeClr>
              </a:solidFill>
            </a:rPr>
            <a:t>(</a:t>
          </a:r>
          <a:r>
            <a:rPr lang="vi-VN" dirty="0" smtClean="0">
              <a:solidFill>
                <a:schemeClr val="tx1">
                  <a:lumMod val="50000"/>
                </a:schemeClr>
              </a:solidFill>
            </a:rPr>
            <a:t>IZUZEVŠI ZBIRKE</a:t>
          </a:r>
          <a:r>
            <a:rPr lang="hr-HR" dirty="0" smtClean="0">
              <a:solidFill>
                <a:schemeClr val="tx1">
                  <a:lumMod val="50000"/>
                </a:schemeClr>
              </a:solidFill>
            </a:rPr>
            <a:t>)</a:t>
          </a:r>
          <a:endParaRPr lang="hr-HR" dirty="0">
            <a:solidFill>
              <a:schemeClr val="tx1">
                <a:lumMod val="50000"/>
              </a:schemeClr>
            </a:solidFill>
          </a:endParaRPr>
        </a:p>
      </dgm:t>
    </dgm:pt>
    <dgm:pt modelId="{09B4E0AA-15EE-4F16-8A9E-33352B7CDCF8}" type="parTrans" cxnId="{296C7391-4D87-4A1B-A674-7AA7B3786497}">
      <dgm:prSet/>
      <dgm:spPr/>
      <dgm:t>
        <a:bodyPr/>
        <a:lstStyle/>
        <a:p>
          <a:endParaRPr lang="hr-HR"/>
        </a:p>
      </dgm:t>
    </dgm:pt>
    <dgm:pt modelId="{3CFE5AD0-5B03-4D06-BE7E-EFE77F7B1D06}" type="sibTrans" cxnId="{296C7391-4D87-4A1B-A674-7AA7B3786497}">
      <dgm:prSet/>
      <dgm:spPr/>
      <dgm:t>
        <a:bodyPr/>
        <a:lstStyle/>
        <a:p>
          <a:endParaRPr lang="hr-HR"/>
        </a:p>
      </dgm:t>
    </dgm:pt>
    <dgm:pt modelId="{8C8E6295-6FBA-44F1-823B-9D7B10632ADB}" type="pres">
      <dgm:prSet presAssocID="{1F9D00FE-5362-4F09-AF57-2A3628B6E68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F57CDFA6-AAA4-4798-B741-FC96650E696C}" type="pres">
      <dgm:prSet presAssocID="{02668C28-A931-44F3-908B-F659D7586D03}" presName="composite" presStyleCnt="0"/>
      <dgm:spPr/>
    </dgm:pt>
    <dgm:pt modelId="{65324E2A-32CD-4CC5-B9B6-EB53797245ED}" type="pres">
      <dgm:prSet presAssocID="{02668C28-A931-44F3-908B-F659D7586D03}" presName="bentUpArrow1" presStyleLbl="alignImgPlace1" presStyleIdx="0" presStyleCnt="1" custScaleX="86754" custScaleY="72086"/>
      <dgm:spPr/>
    </dgm:pt>
    <dgm:pt modelId="{F075D948-CDE0-4F87-9D90-B224EDBA9A3C}" type="pres">
      <dgm:prSet presAssocID="{02668C28-A931-44F3-908B-F659D7586D0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5501171-9448-494C-BFE6-F61DA4000809}" type="pres">
      <dgm:prSet presAssocID="{02668C28-A931-44F3-908B-F659D7586D03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18E0EF7B-1D07-43BC-9AB6-ABDFA864927E}" type="pres">
      <dgm:prSet presAssocID="{A62D0439-7FB5-4E46-AE5B-38DAABA8F3D8}" presName="sibTrans" presStyleCnt="0"/>
      <dgm:spPr/>
    </dgm:pt>
    <dgm:pt modelId="{0E1AE502-6896-4BA8-8B4A-339BB650B5D4}" type="pres">
      <dgm:prSet presAssocID="{C9CE94CD-C3A2-4889-B69C-0136BD07FC60}" presName="composite" presStyleCnt="0"/>
      <dgm:spPr/>
    </dgm:pt>
    <dgm:pt modelId="{2E030CCC-7469-4769-96AB-F540ADF8F920}" type="pres">
      <dgm:prSet presAssocID="{C9CE94CD-C3A2-4889-B69C-0136BD07FC6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39007ED-DDE8-4E48-AD32-1BA3F72D60DA}" srcId="{1F9D00FE-5362-4F09-AF57-2A3628B6E68E}" destId="{02668C28-A931-44F3-908B-F659D7586D03}" srcOrd="0" destOrd="0" parTransId="{816C9A70-5A11-4E24-8074-86994901201D}" sibTransId="{A62D0439-7FB5-4E46-AE5B-38DAABA8F3D8}"/>
    <dgm:cxn modelId="{C95415E6-4173-48D6-803E-FC2C85734CED}" type="presOf" srcId="{02668C28-A931-44F3-908B-F659D7586D03}" destId="{F075D948-CDE0-4F87-9D90-B224EDBA9A3C}" srcOrd="0" destOrd="0" presId="urn:microsoft.com/office/officeart/2005/8/layout/StepDownProcess"/>
    <dgm:cxn modelId="{B763923A-E962-47FA-BB7B-41A9F0972B59}" type="presOf" srcId="{1F9D00FE-5362-4F09-AF57-2A3628B6E68E}" destId="{8C8E6295-6FBA-44F1-823B-9D7B10632ADB}" srcOrd="0" destOrd="0" presId="urn:microsoft.com/office/officeart/2005/8/layout/StepDownProcess"/>
    <dgm:cxn modelId="{296C7391-4D87-4A1B-A674-7AA7B3786497}" srcId="{1F9D00FE-5362-4F09-AF57-2A3628B6E68E}" destId="{C9CE94CD-C3A2-4889-B69C-0136BD07FC60}" srcOrd="1" destOrd="0" parTransId="{09B4E0AA-15EE-4F16-8A9E-33352B7CDCF8}" sibTransId="{3CFE5AD0-5B03-4D06-BE7E-EFE77F7B1D06}"/>
    <dgm:cxn modelId="{DD48E573-6965-4CCA-B784-B65F4A1AD4CF}" type="presOf" srcId="{C9CE94CD-C3A2-4889-B69C-0136BD07FC60}" destId="{2E030CCC-7469-4769-96AB-F540ADF8F920}" srcOrd="0" destOrd="0" presId="urn:microsoft.com/office/officeart/2005/8/layout/StepDownProcess"/>
    <dgm:cxn modelId="{BCA94D7F-EFE2-42DA-A73D-13A05C2AE241}" type="presParOf" srcId="{8C8E6295-6FBA-44F1-823B-9D7B10632ADB}" destId="{F57CDFA6-AAA4-4798-B741-FC96650E696C}" srcOrd="0" destOrd="0" presId="urn:microsoft.com/office/officeart/2005/8/layout/StepDownProcess"/>
    <dgm:cxn modelId="{9EC17BA2-DFED-44D0-9DE2-85158B52CA32}" type="presParOf" srcId="{F57CDFA6-AAA4-4798-B741-FC96650E696C}" destId="{65324E2A-32CD-4CC5-B9B6-EB53797245ED}" srcOrd="0" destOrd="0" presId="urn:microsoft.com/office/officeart/2005/8/layout/StepDownProcess"/>
    <dgm:cxn modelId="{0DF8D930-7EFB-4D5E-BCF2-F09C3C40CA04}" type="presParOf" srcId="{F57CDFA6-AAA4-4798-B741-FC96650E696C}" destId="{F075D948-CDE0-4F87-9D90-B224EDBA9A3C}" srcOrd="1" destOrd="0" presId="urn:microsoft.com/office/officeart/2005/8/layout/StepDownProcess"/>
    <dgm:cxn modelId="{859CFB79-40D6-4FB9-AEE7-482720FB14BE}" type="presParOf" srcId="{F57CDFA6-AAA4-4798-B741-FC96650E696C}" destId="{C5501171-9448-494C-BFE6-F61DA4000809}" srcOrd="2" destOrd="0" presId="urn:microsoft.com/office/officeart/2005/8/layout/StepDownProcess"/>
    <dgm:cxn modelId="{8CEF8E70-1AED-4FF7-9F54-4C93A69FC3D5}" type="presParOf" srcId="{8C8E6295-6FBA-44F1-823B-9D7B10632ADB}" destId="{18E0EF7B-1D07-43BC-9AB6-ABDFA864927E}" srcOrd="1" destOrd="0" presId="urn:microsoft.com/office/officeart/2005/8/layout/StepDownProcess"/>
    <dgm:cxn modelId="{FC365C5F-1B0E-4BA1-861C-3AD17C0DA69D}" type="presParOf" srcId="{8C8E6295-6FBA-44F1-823B-9D7B10632ADB}" destId="{0E1AE502-6896-4BA8-8B4A-339BB650B5D4}" srcOrd="2" destOrd="0" presId="urn:microsoft.com/office/officeart/2005/8/layout/StepDownProcess"/>
    <dgm:cxn modelId="{76A7EEBF-59B9-4347-A4C4-0CFBA31B7DFA}" type="presParOf" srcId="{0E1AE502-6896-4BA8-8B4A-339BB650B5D4}" destId="{2E030CCC-7469-4769-96AB-F540ADF8F92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1A5C47F-074D-4A8D-AB93-6AE138D3E89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D1971AB-9E1E-45A8-B185-0804BEFB65EC}">
      <dgm:prSet custT="1"/>
      <dgm:spPr/>
      <dgm:t>
        <a:bodyPr/>
        <a:lstStyle/>
        <a:p>
          <a:pPr rtl="0"/>
          <a:r>
            <a:rPr lang="vi-VN" sz="1200" dirty="0" smtClean="0">
              <a:solidFill>
                <a:schemeClr val="bg1"/>
              </a:solidFill>
            </a:rPr>
            <a:t>DOPUŠTENO JE</a:t>
          </a:r>
          <a:endParaRPr lang="hr-HR" sz="1200" dirty="0" smtClean="0">
            <a:solidFill>
              <a:schemeClr val="bg1"/>
            </a:solidFill>
          </a:endParaRPr>
        </a:p>
        <a:p>
          <a:pPr rtl="0"/>
          <a:endParaRPr lang="hr-HR" sz="1200" dirty="0" smtClean="0">
            <a:solidFill>
              <a:schemeClr val="bg1"/>
            </a:solidFill>
          </a:endParaRPr>
        </a:p>
        <a:p>
          <a:pPr rtl="0"/>
          <a:r>
            <a:rPr lang="vi-VN" sz="1200" dirty="0" smtClean="0">
              <a:solidFill>
                <a:schemeClr val="bg1"/>
              </a:solidFill>
            </a:rPr>
            <a:t> JAVNO IZVOĐENJE </a:t>
          </a:r>
          <a:endParaRPr lang="hr-HR" sz="1200" dirty="0" smtClean="0">
            <a:solidFill>
              <a:schemeClr val="bg1"/>
            </a:solidFill>
          </a:endParaRPr>
        </a:p>
        <a:p>
          <a:pPr rtl="0"/>
          <a:r>
            <a:rPr lang="vi-VN" sz="1200" dirty="0" smtClean="0">
              <a:solidFill>
                <a:schemeClr val="bg1"/>
              </a:solidFill>
            </a:rPr>
            <a:t>ILI </a:t>
          </a:r>
          <a:endParaRPr lang="hr-HR" sz="1200" dirty="0" smtClean="0">
            <a:solidFill>
              <a:schemeClr val="bg1"/>
            </a:solidFill>
          </a:endParaRPr>
        </a:p>
        <a:p>
          <a:pPr rtl="0"/>
          <a:r>
            <a:rPr lang="vi-VN" sz="1200" dirty="0" smtClean="0">
              <a:solidFill>
                <a:schemeClr val="bg1"/>
              </a:solidFill>
            </a:rPr>
            <a:t>SCENSKO PRIKAZIVANJE </a:t>
          </a:r>
          <a:endParaRPr lang="hr-HR" sz="1200" dirty="0" smtClean="0">
            <a:solidFill>
              <a:schemeClr val="bg1"/>
            </a:solidFill>
          </a:endParaRPr>
        </a:p>
        <a:p>
          <a:pPr rtl="0"/>
          <a:endParaRPr lang="hr-HR" sz="1200" dirty="0" smtClean="0">
            <a:solidFill>
              <a:schemeClr val="bg1"/>
            </a:solidFill>
          </a:endParaRPr>
        </a:p>
        <a:p>
          <a:pPr rtl="0"/>
          <a:r>
            <a:rPr lang="vi-VN" sz="1200" dirty="0" smtClean="0">
              <a:solidFill>
                <a:schemeClr val="bg1"/>
              </a:solidFill>
            </a:rPr>
            <a:t>AUTORSKIH DJELA </a:t>
          </a:r>
          <a:endParaRPr lang="hr-HR" sz="1200" dirty="0">
            <a:solidFill>
              <a:schemeClr val="bg1"/>
            </a:solidFill>
          </a:endParaRPr>
        </a:p>
      </dgm:t>
    </dgm:pt>
    <dgm:pt modelId="{103A9457-C7A2-46EC-8039-A1B896DA6DBC}" type="parTrans" cxnId="{A92D8EE8-490D-47BD-8DF0-3FA48EFF5D23}">
      <dgm:prSet/>
      <dgm:spPr/>
      <dgm:t>
        <a:bodyPr/>
        <a:lstStyle/>
        <a:p>
          <a:endParaRPr lang="hr-HR"/>
        </a:p>
      </dgm:t>
    </dgm:pt>
    <dgm:pt modelId="{D9EF2668-BF54-4A23-B35C-0B4DB3A8D974}" type="sibTrans" cxnId="{A92D8EE8-490D-47BD-8DF0-3FA48EFF5D23}">
      <dgm:prSet/>
      <dgm:spPr/>
      <dgm:t>
        <a:bodyPr/>
        <a:lstStyle/>
        <a:p>
          <a:endParaRPr lang="hr-HR"/>
        </a:p>
      </dgm:t>
    </dgm:pt>
    <dgm:pt modelId="{CC5DA16D-5552-412E-8C7A-60664E00B5C8}">
      <dgm:prSet custT="1"/>
      <dgm:spPr/>
      <dgm:t>
        <a:bodyPr/>
        <a:lstStyle/>
        <a:p>
          <a:pPr rtl="0"/>
          <a:r>
            <a:rPr lang="vi-VN" sz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U OBLIKU</a:t>
          </a:r>
          <a:endParaRPr lang="hr-HR" sz="1200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pPr rtl="0"/>
          <a:r>
            <a:rPr lang="vi-VN" sz="1200" dirty="0" smtClean="0">
              <a:solidFill>
                <a:schemeClr val="tx1"/>
              </a:solidFill>
            </a:rPr>
            <a:t> IZRAVNOG POUČAVANJA NA NASTAVI</a:t>
          </a:r>
          <a:endParaRPr lang="hr-HR" sz="1200" dirty="0" smtClean="0">
            <a:solidFill>
              <a:schemeClr val="tx1"/>
            </a:solidFill>
          </a:endParaRPr>
        </a:p>
        <a:p>
          <a:pPr rtl="0"/>
          <a:r>
            <a:rPr lang="vi-VN" sz="1200" dirty="0" smtClean="0">
              <a:solidFill>
                <a:schemeClr val="tx1"/>
              </a:solidFill>
            </a:rPr>
            <a:t>ILI </a:t>
          </a:r>
          <a:endParaRPr lang="hr-HR" sz="1200" dirty="0" smtClean="0">
            <a:solidFill>
              <a:schemeClr val="tx1"/>
            </a:solidFill>
          </a:endParaRPr>
        </a:p>
        <a:p>
          <a:pPr rtl="0"/>
          <a:r>
            <a:rPr lang="vi-VN" sz="1200" dirty="0" smtClean="0">
              <a:solidFill>
                <a:schemeClr val="tx1"/>
              </a:solidFill>
            </a:rPr>
            <a:t>NA PRIREDBAMA KOJE SU VEZANE UZ NASTAVU</a:t>
          </a:r>
          <a:endParaRPr lang="hr-HR" sz="1200" dirty="0">
            <a:solidFill>
              <a:schemeClr val="tx1"/>
            </a:solidFill>
          </a:endParaRPr>
        </a:p>
      </dgm:t>
    </dgm:pt>
    <dgm:pt modelId="{F5BFF114-0FC6-40A8-B709-DC620669C863}" type="parTrans" cxnId="{8025FFB9-11C1-4684-AFD0-8006A0F0EFC1}">
      <dgm:prSet/>
      <dgm:spPr/>
      <dgm:t>
        <a:bodyPr/>
        <a:lstStyle/>
        <a:p>
          <a:endParaRPr lang="hr-HR"/>
        </a:p>
      </dgm:t>
    </dgm:pt>
    <dgm:pt modelId="{6CCE54E6-B48B-4BD8-B1AE-E13637661EDB}" type="sibTrans" cxnId="{8025FFB9-11C1-4684-AFD0-8006A0F0EFC1}">
      <dgm:prSet/>
      <dgm:spPr/>
      <dgm:t>
        <a:bodyPr/>
        <a:lstStyle/>
        <a:p>
          <a:endParaRPr lang="hr-HR"/>
        </a:p>
      </dgm:t>
    </dgm:pt>
    <dgm:pt modelId="{C4EDB8F3-90A4-4E72-A176-B3EE1BEA9EBB}">
      <dgm:prSet custT="1"/>
      <dgm:spPr/>
      <dgm:t>
        <a:bodyPr/>
        <a:lstStyle/>
        <a:p>
          <a:pPr rtl="0"/>
          <a:r>
            <a:rPr lang="vi-VN" sz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U OPSEGU</a:t>
          </a:r>
          <a:endParaRPr lang="hr-HR" sz="1200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pPr rtl="0"/>
          <a:r>
            <a:rPr lang="vi-VN" sz="1200" dirty="0" smtClean="0"/>
            <a:t> OPRAVDANOM OBRAZOVNOM SVRHOM KOJA SE ŽELI POSTIĆI TAKVIM PRIOPĆAVANJEM </a:t>
          </a:r>
          <a:endParaRPr lang="hr-HR" sz="1200" dirty="0"/>
        </a:p>
      </dgm:t>
    </dgm:pt>
    <dgm:pt modelId="{79A4659E-6AE6-4E52-9AB5-F7A47234E17C}" type="parTrans" cxnId="{FC93147B-60C6-4816-BE19-E04DE4B967E9}">
      <dgm:prSet/>
      <dgm:spPr/>
      <dgm:t>
        <a:bodyPr/>
        <a:lstStyle/>
        <a:p>
          <a:endParaRPr lang="hr-HR"/>
        </a:p>
      </dgm:t>
    </dgm:pt>
    <dgm:pt modelId="{25AE51AA-B87E-48E5-9BC6-CBD9FF1FE56C}" type="sibTrans" cxnId="{FC93147B-60C6-4816-BE19-E04DE4B967E9}">
      <dgm:prSet/>
      <dgm:spPr/>
      <dgm:t>
        <a:bodyPr/>
        <a:lstStyle/>
        <a:p>
          <a:endParaRPr lang="hr-HR"/>
        </a:p>
      </dgm:t>
    </dgm:pt>
    <dgm:pt modelId="{9B87FD02-1E0A-41BF-9B64-A5D76E72032D}">
      <dgm:prSet custT="1"/>
      <dgm:spPr/>
      <dgm:t>
        <a:bodyPr/>
        <a:lstStyle/>
        <a:p>
          <a:pPr algn="ctr" rtl="0"/>
          <a:r>
            <a:rPr lang="vi-VN" sz="1000" dirty="0" smtClean="0">
              <a:solidFill>
                <a:schemeClr val="bg1">
                  <a:lumMod val="65000"/>
                  <a:lumOff val="35000"/>
                </a:schemeClr>
              </a:solidFill>
            </a:rPr>
            <a:t>AKO</a:t>
          </a:r>
          <a:r>
            <a:rPr lang="vi-VN" sz="1000" dirty="0" smtClean="0"/>
            <a:t> se autorsko djelo ne koristi radi ostvarivanja izravne ili neizravne imovinske ili komercijalne koristi za obrazovnu ustanovu, organizatora ili treće osobe</a:t>
          </a:r>
          <a:endParaRPr lang="hr-HR" sz="1000" dirty="0" smtClean="0"/>
        </a:p>
        <a:p>
          <a:pPr algn="ctr" rtl="0"/>
          <a:endParaRPr lang="hr-HR" sz="1000" dirty="0" smtClean="0"/>
        </a:p>
        <a:p>
          <a:pPr algn="ctr" rtl="0"/>
          <a:r>
            <a:rPr lang="vi-VN" sz="1000" dirty="0" smtClean="0">
              <a:solidFill>
                <a:schemeClr val="bg1">
                  <a:lumMod val="65000"/>
                  <a:lumOff val="35000"/>
                </a:schemeClr>
              </a:solidFill>
            </a:rPr>
            <a:t>AKO</a:t>
          </a:r>
          <a:r>
            <a:rPr lang="vi-VN" sz="1000" dirty="0" smtClean="0"/>
            <a:t> izvođači ne primaju naknadu za izvođenje autorskih djela </a:t>
          </a:r>
          <a:endParaRPr lang="hr-HR" sz="1000" dirty="0" smtClean="0"/>
        </a:p>
        <a:p>
          <a:pPr algn="ctr" rtl="0"/>
          <a:endParaRPr lang="hr-HR" sz="1000" dirty="0" smtClean="0"/>
        </a:p>
        <a:p>
          <a:pPr algn="ctr" rtl="0"/>
          <a:r>
            <a:rPr lang="vi-VN" sz="1000" dirty="0" smtClean="0">
              <a:solidFill>
                <a:schemeClr val="bg1">
                  <a:lumMod val="65000"/>
                  <a:lumOff val="35000"/>
                </a:schemeClr>
              </a:solidFill>
            </a:rPr>
            <a:t>AKO</a:t>
          </a:r>
          <a:r>
            <a:rPr lang="vi-VN" sz="1000" dirty="0" smtClean="0"/>
            <a:t> se ne naplaćuju ulaznice</a:t>
          </a:r>
          <a:endParaRPr lang="hr-HR" sz="1000" dirty="0"/>
        </a:p>
      </dgm:t>
    </dgm:pt>
    <dgm:pt modelId="{F46775A3-06FC-45E4-AD61-C1951A5A3035}" type="parTrans" cxnId="{AE84F455-0D40-48DD-AADE-896B8FA66C22}">
      <dgm:prSet/>
      <dgm:spPr/>
      <dgm:t>
        <a:bodyPr/>
        <a:lstStyle/>
        <a:p>
          <a:endParaRPr lang="hr-HR"/>
        </a:p>
      </dgm:t>
    </dgm:pt>
    <dgm:pt modelId="{8FC6266B-5872-490B-A377-09F89E8A60A3}" type="sibTrans" cxnId="{AE84F455-0D40-48DD-AADE-896B8FA66C22}">
      <dgm:prSet/>
      <dgm:spPr/>
      <dgm:t>
        <a:bodyPr/>
        <a:lstStyle/>
        <a:p>
          <a:endParaRPr lang="hr-HR"/>
        </a:p>
      </dgm:t>
    </dgm:pt>
    <dgm:pt modelId="{EE5BB987-FCC3-4E57-AD67-C06D91036ACD}" type="pres">
      <dgm:prSet presAssocID="{F1A5C47F-074D-4A8D-AB93-6AE138D3E8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F3BCC11-1A3D-4E05-AFD4-59D832327B2F}" type="pres">
      <dgm:prSet presAssocID="{7D1971AB-9E1E-45A8-B185-0804BEFB65EC}" presName="node" presStyleLbl="node1" presStyleIdx="0" presStyleCnt="4" custScaleY="11765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693B931-0901-44AA-84EE-C4AA2D61918A}" type="pres">
      <dgm:prSet presAssocID="{D9EF2668-BF54-4A23-B35C-0B4DB3A8D974}" presName="sibTrans" presStyleLbl="sibTrans2D1" presStyleIdx="0" presStyleCnt="3"/>
      <dgm:spPr/>
      <dgm:t>
        <a:bodyPr/>
        <a:lstStyle/>
        <a:p>
          <a:endParaRPr lang="hr-HR"/>
        </a:p>
      </dgm:t>
    </dgm:pt>
    <dgm:pt modelId="{ADA1DEC0-575F-4993-B85D-E5DC5AC507D5}" type="pres">
      <dgm:prSet presAssocID="{D9EF2668-BF54-4A23-B35C-0B4DB3A8D974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351DCDA5-E3E9-4504-A483-BCF084BC3530}" type="pres">
      <dgm:prSet presAssocID="{CC5DA16D-5552-412E-8C7A-60664E00B5C8}" presName="node" presStyleLbl="node1" presStyleIdx="1" presStyleCnt="4" custScaleY="11765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5F05AD-5305-4018-93C2-03EA94D77C08}" type="pres">
      <dgm:prSet presAssocID="{6CCE54E6-B48B-4BD8-B1AE-E13637661EDB}" presName="sibTrans" presStyleLbl="sibTrans2D1" presStyleIdx="1" presStyleCnt="3"/>
      <dgm:spPr/>
      <dgm:t>
        <a:bodyPr/>
        <a:lstStyle/>
        <a:p>
          <a:endParaRPr lang="hr-HR"/>
        </a:p>
      </dgm:t>
    </dgm:pt>
    <dgm:pt modelId="{6344CF83-7CEF-4F47-8ACD-5DC5599A7B07}" type="pres">
      <dgm:prSet presAssocID="{6CCE54E6-B48B-4BD8-B1AE-E13637661EDB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FF6000F0-ECEC-48C4-8F89-F89B7E3FCD2E}" type="pres">
      <dgm:prSet presAssocID="{C4EDB8F3-90A4-4E72-A176-B3EE1BEA9EBB}" presName="node" presStyleLbl="node1" presStyleIdx="2" presStyleCnt="4" custScaleX="111157" custScaleY="11765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4C945D2-DD77-4C48-9466-5C952675C33C}" type="pres">
      <dgm:prSet presAssocID="{25AE51AA-B87E-48E5-9BC6-CBD9FF1FE56C}" presName="sibTrans" presStyleLbl="sibTrans2D1" presStyleIdx="2" presStyleCnt="3"/>
      <dgm:spPr/>
      <dgm:t>
        <a:bodyPr/>
        <a:lstStyle/>
        <a:p>
          <a:endParaRPr lang="hr-HR"/>
        </a:p>
      </dgm:t>
    </dgm:pt>
    <dgm:pt modelId="{079653E5-C7FD-4B3D-B346-0DDD307FF13F}" type="pres">
      <dgm:prSet presAssocID="{25AE51AA-B87E-48E5-9BC6-CBD9FF1FE56C}" presName="connectorText" presStyleLbl="sibTrans2D1" presStyleIdx="2" presStyleCnt="3"/>
      <dgm:spPr/>
      <dgm:t>
        <a:bodyPr/>
        <a:lstStyle/>
        <a:p>
          <a:endParaRPr lang="hr-HR"/>
        </a:p>
      </dgm:t>
    </dgm:pt>
    <dgm:pt modelId="{76F1FD59-ADF7-44B4-A459-6B512D766E42}" type="pres">
      <dgm:prSet presAssocID="{9B87FD02-1E0A-41BF-9B64-A5D76E72032D}" presName="node" presStyleLbl="node1" presStyleIdx="3" presStyleCnt="4" custScaleX="112495" custScaleY="11925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8543078-CA06-4C06-B1AA-98215093C218}" type="presOf" srcId="{7D1971AB-9E1E-45A8-B185-0804BEFB65EC}" destId="{3F3BCC11-1A3D-4E05-AFD4-59D832327B2F}" srcOrd="0" destOrd="0" presId="urn:microsoft.com/office/officeart/2005/8/layout/process1"/>
    <dgm:cxn modelId="{8025FFB9-11C1-4684-AFD0-8006A0F0EFC1}" srcId="{F1A5C47F-074D-4A8D-AB93-6AE138D3E89E}" destId="{CC5DA16D-5552-412E-8C7A-60664E00B5C8}" srcOrd="1" destOrd="0" parTransId="{F5BFF114-0FC6-40A8-B709-DC620669C863}" sibTransId="{6CCE54E6-B48B-4BD8-B1AE-E13637661EDB}"/>
    <dgm:cxn modelId="{7C7E64E5-DBFB-4FC1-B386-7C441B72487D}" type="presOf" srcId="{CC5DA16D-5552-412E-8C7A-60664E00B5C8}" destId="{351DCDA5-E3E9-4504-A483-BCF084BC3530}" srcOrd="0" destOrd="0" presId="urn:microsoft.com/office/officeart/2005/8/layout/process1"/>
    <dgm:cxn modelId="{51C635C3-BFD3-4B73-AB29-9EF8E0E29628}" type="presOf" srcId="{D9EF2668-BF54-4A23-B35C-0B4DB3A8D974}" destId="{C693B931-0901-44AA-84EE-C4AA2D61918A}" srcOrd="0" destOrd="0" presId="urn:microsoft.com/office/officeart/2005/8/layout/process1"/>
    <dgm:cxn modelId="{AEFE7D00-8B4D-4D62-B406-83097EC6A577}" type="presOf" srcId="{F1A5C47F-074D-4A8D-AB93-6AE138D3E89E}" destId="{EE5BB987-FCC3-4E57-AD67-C06D91036ACD}" srcOrd="0" destOrd="0" presId="urn:microsoft.com/office/officeart/2005/8/layout/process1"/>
    <dgm:cxn modelId="{93B4A723-AE67-4E1B-816E-6781F9CA904B}" type="presOf" srcId="{D9EF2668-BF54-4A23-B35C-0B4DB3A8D974}" destId="{ADA1DEC0-575F-4993-B85D-E5DC5AC507D5}" srcOrd="1" destOrd="0" presId="urn:microsoft.com/office/officeart/2005/8/layout/process1"/>
    <dgm:cxn modelId="{CFA28F6F-CA40-4C3A-989C-1E74801ED32E}" type="presOf" srcId="{25AE51AA-B87E-48E5-9BC6-CBD9FF1FE56C}" destId="{F4C945D2-DD77-4C48-9466-5C952675C33C}" srcOrd="0" destOrd="0" presId="urn:microsoft.com/office/officeart/2005/8/layout/process1"/>
    <dgm:cxn modelId="{B29B8B74-9FC4-44F7-BFB7-BDBED018333B}" type="presOf" srcId="{25AE51AA-B87E-48E5-9BC6-CBD9FF1FE56C}" destId="{079653E5-C7FD-4B3D-B346-0DDD307FF13F}" srcOrd="1" destOrd="0" presId="urn:microsoft.com/office/officeart/2005/8/layout/process1"/>
    <dgm:cxn modelId="{A92D8EE8-490D-47BD-8DF0-3FA48EFF5D23}" srcId="{F1A5C47F-074D-4A8D-AB93-6AE138D3E89E}" destId="{7D1971AB-9E1E-45A8-B185-0804BEFB65EC}" srcOrd="0" destOrd="0" parTransId="{103A9457-C7A2-46EC-8039-A1B896DA6DBC}" sibTransId="{D9EF2668-BF54-4A23-B35C-0B4DB3A8D974}"/>
    <dgm:cxn modelId="{AE84F455-0D40-48DD-AADE-896B8FA66C22}" srcId="{F1A5C47F-074D-4A8D-AB93-6AE138D3E89E}" destId="{9B87FD02-1E0A-41BF-9B64-A5D76E72032D}" srcOrd="3" destOrd="0" parTransId="{F46775A3-06FC-45E4-AD61-C1951A5A3035}" sibTransId="{8FC6266B-5872-490B-A377-09F89E8A60A3}"/>
    <dgm:cxn modelId="{0F63B110-DA13-489C-9364-4DF84C5B1D9A}" type="presOf" srcId="{6CCE54E6-B48B-4BD8-B1AE-E13637661EDB}" destId="{6344CF83-7CEF-4F47-8ACD-5DC5599A7B07}" srcOrd="1" destOrd="0" presId="urn:microsoft.com/office/officeart/2005/8/layout/process1"/>
    <dgm:cxn modelId="{FC93147B-60C6-4816-BE19-E04DE4B967E9}" srcId="{F1A5C47F-074D-4A8D-AB93-6AE138D3E89E}" destId="{C4EDB8F3-90A4-4E72-A176-B3EE1BEA9EBB}" srcOrd="2" destOrd="0" parTransId="{79A4659E-6AE6-4E52-9AB5-F7A47234E17C}" sibTransId="{25AE51AA-B87E-48E5-9BC6-CBD9FF1FE56C}"/>
    <dgm:cxn modelId="{2D76E9DB-3B2B-4258-91F9-57EADB746682}" type="presOf" srcId="{C4EDB8F3-90A4-4E72-A176-B3EE1BEA9EBB}" destId="{FF6000F0-ECEC-48C4-8F89-F89B7E3FCD2E}" srcOrd="0" destOrd="0" presId="urn:microsoft.com/office/officeart/2005/8/layout/process1"/>
    <dgm:cxn modelId="{93BD136C-85E2-4F61-9E64-30899B316B38}" type="presOf" srcId="{6CCE54E6-B48B-4BD8-B1AE-E13637661EDB}" destId="{FA5F05AD-5305-4018-93C2-03EA94D77C08}" srcOrd="0" destOrd="0" presId="urn:microsoft.com/office/officeart/2005/8/layout/process1"/>
    <dgm:cxn modelId="{6DBBBB69-38E3-4B5D-ADEC-A0C781EF2135}" type="presOf" srcId="{9B87FD02-1E0A-41BF-9B64-A5D76E72032D}" destId="{76F1FD59-ADF7-44B4-A459-6B512D766E42}" srcOrd="0" destOrd="0" presId="urn:microsoft.com/office/officeart/2005/8/layout/process1"/>
    <dgm:cxn modelId="{4FD85D2B-14FD-4CD3-947E-0D573900311B}" type="presParOf" srcId="{EE5BB987-FCC3-4E57-AD67-C06D91036ACD}" destId="{3F3BCC11-1A3D-4E05-AFD4-59D832327B2F}" srcOrd="0" destOrd="0" presId="urn:microsoft.com/office/officeart/2005/8/layout/process1"/>
    <dgm:cxn modelId="{7699A779-AAA9-4CEB-A849-A1FA13E66FD7}" type="presParOf" srcId="{EE5BB987-FCC3-4E57-AD67-C06D91036ACD}" destId="{C693B931-0901-44AA-84EE-C4AA2D61918A}" srcOrd="1" destOrd="0" presId="urn:microsoft.com/office/officeart/2005/8/layout/process1"/>
    <dgm:cxn modelId="{27308D0F-BCD5-48ED-961A-9CFF8849D2D3}" type="presParOf" srcId="{C693B931-0901-44AA-84EE-C4AA2D61918A}" destId="{ADA1DEC0-575F-4993-B85D-E5DC5AC507D5}" srcOrd="0" destOrd="0" presId="urn:microsoft.com/office/officeart/2005/8/layout/process1"/>
    <dgm:cxn modelId="{106762E4-1D29-4F21-B477-30EEE9323CFD}" type="presParOf" srcId="{EE5BB987-FCC3-4E57-AD67-C06D91036ACD}" destId="{351DCDA5-E3E9-4504-A483-BCF084BC3530}" srcOrd="2" destOrd="0" presId="urn:microsoft.com/office/officeart/2005/8/layout/process1"/>
    <dgm:cxn modelId="{394E711C-3DAB-41B5-A5F8-15D91C32F4AC}" type="presParOf" srcId="{EE5BB987-FCC3-4E57-AD67-C06D91036ACD}" destId="{FA5F05AD-5305-4018-93C2-03EA94D77C08}" srcOrd="3" destOrd="0" presId="urn:microsoft.com/office/officeart/2005/8/layout/process1"/>
    <dgm:cxn modelId="{887CFEFD-817F-46C8-98AD-ECB9EC3EE82D}" type="presParOf" srcId="{FA5F05AD-5305-4018-93C2-03EA94D77C08}" destId="{6344CF83-7CEF-4F47-8ACD-5DC5599A7B07}" srcOrd="0" destOrd="0" presId="urn:microsoft.com/office/officeart/2005/8/layout/process1"/>
    <dgm:cxn modelId="{032C890E-8229-4E2E-BFEF-F8B5A390AB74}" type="presParOf" srcId="{EE5BB987-FCC3-4E57-AD67-C06D91036ACD}" destId="{FF6000F0-ECEC-48C4-8F89-F89B7E3FCD2E}" srcOrd="4" destOrd="0" presId="urn:microsoft.com/office/officeart/2005/8/layout/process1"/>
    <dgm:cxn modelId="{39738C1E-B9C4-4F95-A637-CD40BFC91265}" type="presParOf" srcId="{EE5BB987-FCC3-4E57-AD67-C06D91036ACD}" destId="{F4C945D2-DD77-4C48-9466-5C952675C33C}" srcOrd="5" destOrd="0" presId="urn:microsoft.com/office/officeart/2005/8/layout/process1"/>
    <dgm:cxn modelId="{190F438D-2ACA-4A5E-992F-1132B3A300B3}" type="presParOf" srcId="{F4C945D2-DD77-4C48-9466-5C952675C33C}" destId="{079653E5-C7FD-4B3D-B346-0DDD307FF13F}" srcOrd="0" destOrd="0" presId="urn:microsoft.com/office/officeart/2005/8/layout/process1"/>
    <dgm:cxn modelId="{BA0CB857-972A-482A-B3E1-F4F604C91E92}" type="presParOf" srcId="{EE5BB987-FCC3-4E57-AD67-C06D91036ACD}" destId="{76F1FD59-ADF7-44B4-A459-6B512D766E4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661C6-6EDC-477C-B210-3DE35689506B}">
      <dsp:nvSpPr>
        <dsp:cNvPr id="0" name=""/>
        <dsp:cNvSpPr/>
      </dsp:nvSpPr>
      <dsp:spPr>
        <a:xfrm>
          <a:off x="3407" y="1117501"/>
          <a:ext cx="2925003" cy="1477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45720" numCol="1" spcCol="1270" anchor="t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solidFill>
                <a:schemeClr val="bg1"/>
              </a:solidFill>
            </a:rPr>
            <a:t>ZAKON O AUTORSKOM PRAVU I DRUGIM SRODNIM PRAVIMA </a:t>
          </a:r>
          <a:endParaRPr lang="hr-HR" sz="1200" kern="1200" dirty="0">
            <a:solidFill>
              <a:schemeClr val="bg1"/>
            </a:solidFill>
          </a:endParaRPr>
        </a:p>
      </dsp:txBody>
      <dsp:txXfrm>
        <a:off x="3407" y="1117501"/>
        <a:ext cx="2925003" cy="984833"/>
      </dsp:txXfrm>
    </dsp:sp>
    <dsp:sp modelId="{B9C31B81-F78E-4F54-B3E2-59E363A180CE}">
      <dsp:nvSpPr>
        <dsp:cNvPr id="0" name=""/>
        <dsp:cNvSpPr/>
      </dsp:nvSpPr>
      <dsp:spPr>
        <a:xfrm>
          <a:off x="602504" y="2102335"/>
          <a:ext cx="2925003" cy="1306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200" kern="1200" dirty="0"/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200" kern="1200" dirty="0"/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solidFill>
                <a:schemeClr val="accent1">
                  <a:lumMod val="50000"/>
                </a:schemeClr>
              </a:solidFill>
            </a:rPr>
            <a:t>IZRIČITO NAVODI</a:t>
          </a:r>
          <a:endParaRPr lang="hr-HR" sz="12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40759" y="2140590"/>
        <a:ext cx="2848493" cy="1229615"/>
      </dsp:txXfrm>
    </dsp:sp>
    <dsp:sp modelId="{E35DC24A-C584-4B43-8085-CDC473D74C8A}">
      <dsp:nvSpPr>
        <dsp:cNvPr id="0" name=""/>
        <dsp:cNvSpPr/>
      </dsp:nvSpPr>
      <dsp:spPr>
        <a:xfrm>
          <a:off x="3371831" y="1245797"/>
          <a:ext cx="940050" cy="728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/>
        </a:p>
      </dsp:txBody>
      <dsp:txXfrm>
        <a:off x="3371831" y="1391445"/>
        <a:ext cx="721578" cy="436945"/>
      </dsp:txXfrm>
    </dsp:sp>
    <dsp:sp modelId="{4B90A29E-4F6D-407A-B98C-80B432A146B7}">
      <dsp:nvSpPr>
        <dsp:cNvPr id="0" name=""/>
        <dsp:cNvSpPr/>
      </dsp:nvSpPr>
      <dsp:spPr>
        <a:xfrm>
          <a:off x="4702091" y="1117501"/>
          <a:ext cx="2925003" cy="1477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45720" numCol="1" spcCol="1270" anchor="t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kada se OBJAVLJENIM autorskim djelom može koristiti bez autorovog odobrenja ili bez autorovog odobrenja i bez plaćanja naknade</a:t>
          </a:r>
          <a:endParaRPr lang="hr-HR" sz="1200" kern="1200" dirty="0"/>
        </a:p>
      </dsp:txBody>
      <dsp:txXfrm>
        <a:off x="4702091" y="1117501"/>
        <a:ext cx="2925003" cy="984833"/>
      </dsp:txXfrm>
    </dsp:sp>
    <dsp:sp modelId="{6420F4B8-F5AC-4831-B317-A6F58B46B2CE}">
      <dsp:nvSpPr>
        <dsp:cNvPr id="0" name=""/>
        <dsp:cNvSpPr/>
      </dsp:nvSpPr>
      <dsp:spPr>
        <a:xfrm>
          <a:off x="5301188" y="2102335"/>
          <a:ext cx="2925003" cy="13061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solidFill>
                <a:schemeClr val="accent1">
                  <a:lumMod val="50000"/>
                </a:schemeClr>
              </a:solidFill>
            </a:rPr>
            <a:t>samo korištenje autorskog djela koje se ne suprotstavlja redovitom korištenju autorskog djela i neopravdano ne šteti zakonitim interesima nositelja prava</a:t>
          </a:r>
          <a:endParaRPr lang="hr-HR" sz="12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339443" y="2140590"/>
        <a:ext cx="2848493" cy="122961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375C41-CD59-4FCD-8891-CD3DBA31962F}">
      <dsp:nvSpPr>
        <dsp:cNvPr id="0" name=""/>
        <dsp:cNvSpPr/>
      </dsp:nvSpPr>
      <dsp:spPr>
        <a:xfrm rot="5400000">
          <a:off x="3624818" y="-370491"/>
          <a:ext cx="394261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100" kern="1200" dirty="0" smtClean="0"/>
            <a:t> 	</a:t>
          </a:r>
          <a:r>
            <a:rPr lang="vi-VN" sz="1100" kern="1200" dirty="0" smtClean="0"/>
            <a:t>autorskih djela koja se pojavljuju kao sastavni dio tekućeg događaja o kojem se javnost izvješćuje, pod uvjetom da se autorsko djelo koristi u opsegu koji odgovara svrsi i načinu izvješćivanja o tekućem događaju,</a:t>
          </a:r>
          <a:endParaRPr lang="hr-HR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100" kern="1200" dirty="0" smtClean="0"/>
            <a:t> 	</a:t>
          </a:r>
          <a:r>
            <a:rPr lang="vi-VN" sz="1100" kern="1200" dirty="0" smtClean="0"/>
            <a:t>novinskih članaka i fotografija o tekućim političkim, gospodarskim ili vjerskim pitanjima, koji su objavljeni u drugim sredstvima javnog priopćavanja, pod uvjetom da autor to nije izričito zabranio i da se autorsko djelo koristi u opsegu koji odgovara svrsi i načinu izvješćivanja,</a:t>
          </a:r>
          <a:endParaRPr lang="hr-HR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100" kern="1200" dirty="0" smtClean="0"/>
            <a:t> 	</a:t>
          </a:r>
          <a:r>
            <a:rPr lang="vi-VN" sz="1100" kern="1200" dirty="0" smtClean="0"/>
            <a:t>javnih političkih, vjerskih i drugih govora održanih u tijelima državne ili lokalne vlasti, vjerskim ustanovama ili prilikom državnih ili vjerskih svečanosti te izvadaka iz javnih predavanja</a:t>
          </a:r>
          <a:endParaRPr lang="hr-HR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100" b="1" kern="1200" dirty="0" smtClean="0">
              <a:solidFill>
                <a:schemeClr val="accent1">
                  <a:lumMod val="50000"/>
                </a:schemeClr>
              </a:solidFill>
            </a:rPr>
            <a:t>U </a:t>
          </a:r>
          <a:r>
            <a:rPr lang="vi-VN" sz="1100" b="1" kern="1200" dirty="0" smtClean="0">
              <a:solidFill>
                <a:schemeClr val="accent1">
                  <a:lumMod val="50000"/>
                </a:schemeClr>
              </a:solidFill>
            </a:rPr>
            <a:t>SVIM SLUČAJEVIMA POTREBNO JE NAVESTI IZVOR I AUTORSTVO DJELA</a:t>
          </a:r>
          <a:endParaRPr lang="hr-HR" sz="1100" b="1" kern="1200" dirty="0">
            <a:solidFill>
              <a:schemeClr val="accent1">
                <a:lumMod val="50000"/>
              </a:schemeClr>
            </a:solidFill>
          </a:endParaRPr>
        </a:p>
      </dsp:txBody>
      <dsp:txXfrm rot="-5400000">
        <a:off x="2962656" y="484134"/>
        <a:ext cx="5074481" cy="3557693"/>
      </dsp:txXfrm>
    </dsp:sp>
    <dsp:sp modelId="{E3BE1DBB-5B6A-464E-A526-80D11BC0621D}">
      <dsp:nvSpPr>
        <dsp:cNvPr id="0" name=""/>
        <dsp:cNvSpPr/>
      </dsp:nvSpPr>
      <dsp:spPr>
        <a:xfrm>
          <a:off x="0" y="219667"/>
          <a:ext cx="2962656" cy="408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kern="1200" dirty="0" smtClean="0"/>
            <a:t>Dopušteno j</a:t>
          </a:r>
          <a:r>
            <a:rPr lang="hr-HR" sz="1700" kern="1200" dirty="0" smtClean="0"/>
            <a:t>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kern="1200" dirty="0" smtClean="0"/>
            <a:t> u opsegu potrebnom za izvješćivanje javnosti o tekućim događajima</a:t>
          </a:r>
          <a:endParaRPr lang="hr-HR" sz="1700" kern="1200" dirty="0" smtClean="0"/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kern="1200" dirty="0" smtClean="0"/>
            <a:t> putem tiska, radija ili televizije </a:t>
          </a:r>
          <a:endParaRPr lang="hr-HR" sz="1700" kern="1200" dirty="0" smtClean="0"/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kern="1200" dirty="0" smtClean="0"/>
            <a:t>REPRODUCIRANJE DISTRIBUIRANJE  PRIOPĆAVANJE JAVNOSTI</a:t>
          </a:r>
          <a:endParaRPr lang="hr-HR" sz="1700" kern="1200" dirty="0"/>
        </a:p>
      </dsp:txBody>
      <dsp:txXfrm>
        <a:off x="144625" y="364292"/>
        <a:ext cx="2673406" cy="379737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345C2-3477-4B4E-B718-56BF14C9531F}">
      <dsp:nvSpPr>
        <dsp:cNvPr id="0" name=""/>
        <dsp:cNvSpPr/>
      </dsp:nvSpPr>
      <dsp:spPr>
        <a:xfrm rot="5400000">
          <a:off x="513948" y="1312414"/>
          <a:ext cx="1538356" cy="255979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149534-E631-4B23-BE70-699BDD7490FD}">
      <dsp:nvSpPr>
        <dsp:cNvPr id="0" name=""/>
        <dsp:cNvSpPr/>
      </dsp:nvSpPr>
      <dsp:spPr>
        <a:xfrm>
          <a:off x="257158" y="2077240"/>
          <a:ext cx="2310993" cy="2025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DOPUŠTENO JE DOSLOVNO NAVOĐENJE ULOMAKA AUTORSKOG DJELA (CITATA) </a:t>
          </a:r>
          <a:endParaRPr lang="hr-HR" sz="1200" kern="1200" dirty="0" smtClean="0"/>
        </a:p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KOJE JE NA ZAKONIT NAČIN POSTALO PRISTUPAČNO JAVNOSTI</a:t>
          </a:r>
          <a:endParaRPr lang="hr-HR" sz="1200" kern="1200" dirty="0"/>
        </a:p>
      </dsp:txBody>
      <dsp:txXfrm>
        <a:off x="257158" y="2077240"/>
        <a:ext cx="2310993" cy="2025721"/>
      </dsp:txXfrm>
    </dsp:sp>
    <dsp:sp modelId="{E778B314-6086-4C20-AC2D-9D58D9627F66}">
      <dsp:nvSpPr>
        <dsp:cNvPr id="0" name=""/>
        <dsp:cNvSpPr/>
      </dsp:nvSpPr>
      <dsp:spPr>
        <a:xfrm>
          <a:off x="2132116" y="1123959"/>
          <a:ext cx="436036" cy="43603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96AC7-E5A3-4550-9E9B-EFAAC8A8591D}">
      <dsp:nvSpPr>
        <dsp:cNvPr id="0" name=""/>
        <dsp:cNvSpPr/>
      </dsp:nvSpPr>
      <dsp:spPr>
        <a:xfrm rot="5400000">
          <a:off x="3343056" y="612348"/>
          <a:ext cx="1538356" cy="255979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F0E880-E02C-4642-B67B-2C264F7E2B90}">
      <dsp:nvSpPr>
        <dsp:cNvPr id="0" name=""/>
        <dsp:cNvSpPr/>
      </dsp:nvSpPr>
      <dsp:spPr>
        <a:xfrm>
          <a:off x="3086266" y="1377174"/>
          <a:ext cx="2310993" cy="2025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RADI znanstvenog istraživanja, nastave, kritike, polemike, recenzije, osvrta</a:t>
          </a:r>
          <a:endParaRPr lang="hr-HR" sz="1200" kern="1200" dirty="0"/>
        </a:p>
      </dsp:txBody>
      <dsp:txXfrm>
        <a:off x="3086266" y="1377174"/>
        <a:ext cx="2310993" cy="2025721"/>
      </dsp:txXfrm>
    </dsp:sp>
    <dsp:sp modelId="{B889AF62-1B66-46E9-A3F7-AC6816827B64}">
      <dsp:nvSpPr>
        <dsp:cNvPr id="0" name=""/>
        <dsp:cNvSpPr/>
      </dsp:nvSpPr>
      <dsp:spPr>
        <a:xfrm>
          <a:off x="4961223" y="423893"/>
          <a:ext cx="436036" cy="43603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AA4ABD-FF8D-4F79-B8EC-6BF5ED15EC42}">
      <dsp:nvSpPr>
        <dsp:cNvPr id="0" name=""/>
        <dsp:cNvSpPr/>
      </dsp:nvSpPr>
      <dsp:spPr>
        <a:xfrm rot="5400000">
          <a:off x="6172164" y="-87716"/>
          <a:ext cx="1538356" cy="255979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7082DE-C9BA-4B73-A69C-232F0FAD9FD3}">
      <dsp:nvSpPr>
        <dsp:cNvPr id="0" name=""/>
        <dsp:cNvSpPr/>
      </dsp:nvSpPr>
      <dsp:spPr>
        <a:xfrm>
          <a:off x="5915374" y="677109"/>
          <a:ext cx="2310993" cy="2025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U MJERI opravdanoj svrhom koja se želi postići i u skladu s dobrim običajima, </a:t>
          </a:r>
          <a:endParaRPr lang="hr-HR" sz="1200" kern="1200" dirty="0" smtClean="0"/>
        </a:p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MORA</a:t>
          </a:r>
          <a:r>
            <a:rPr lang="hr-HR" sz="1200" kern="1200" dirty="0" smtClean="0"/>
            <a:t> SE</a:t>
          </a:r>
          <a:r>
            <a:rPr lang="vi-VN" sz="1200" kern="1200" dirty="0" smtClean="0"/>
            <a:t> NAZNAČITI IZVOR I IME AUTORA</a:t>
          </a:r>
          <a:endParaRPr lang="hr-HR" sz="1200" kern="1200" dirty="0"/>
        </a:p>
      </dsp:txBody>
      <dsp:txXfrm>
        <a:off x="5915374" y="677109"/>
        <a:ext cx="2310993" cy="202572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EB1E1-1D3F-462D-B184-5ED1CBB5EFB0}">
      <dsp:nvSpPr>
        <dsp:cNvPr id="0" name=""/>
        <dsp:cNvSpPr/>
      </dsp:nvSpPr>
      <dsp:spPr>
        <a:xfrm rot="5400000">
          <a:off x="255563" y="2202112"/>
          <a:ext cx="756819" cy="125933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5BD11-8BFB-47C8-B467-2540BC76E58E}">
      <dsp:nvSpPr>
        <dsp:cNvPr id="0" name=""/>
        <dsp:cNvSpPr/>
      </dsp:nvSpPr>
      <dsp:spPr>
        <a:xfrm>
          <a:off x="129230" y="2578380"/>
          <a:ext cx="1136931" cy="996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DOPUŠTENO JE </a:t>
          </a:r>
          <a:endParaRPr lang="hr-HR" sz="1000" kern="1200" dirty="0"/>
        </a:p>
      </dsp:txBody>
      <dsp:txXfrm>
        <a:off x="129230" y="2578380"/>
        <a:ext cx="1136931" cy="996586"/>
      </dsp:txXfrm>
    </dsp:sp>
    <dsp:sp modelId="{5CF64A04-C4FE-49A7-B9BB-227716F5D6F8}">
      <dsp:nvSpPr>
        <dsp:cNvPr id="0" name=""/>
        <dsp:cNvSpPr/>
      </dsp:nvSpPr>
      <dsp:spPr>
        <a:xfrm>
          <a:off x="1051646" y="2109398"/>
          <a:ext cx="214515" cy="2145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086A1-532C-47B9-A3F8-2831C34B3BD4}">
      <dsp:nvSpPr>
        <dsp:cNvPr id="0" name=""/>
        <dsp:cNvSpPr/>
      </dsp:nvSpPr>
      <dsp:spPr>
        <a:xfrm rot="5400000">
          <a:off x="1647389" y="1857703"/>
          <a:ext cx="756819" cy="125933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ED6B9-06C8-4F81-A709-A70DDC70D255}">
      <dsp:nvSpPr>
        <dsp:cNvPr id="0" name=""/>
        <dsp:cNvSpPr/>
      </dsp:nvSpPr>
      <dsp:spPr>
        <a:xfrm>
          <a:off x="1593871" y="2270108"/>
          <a:ext cx="1313553" cy="996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smtClean="0"/>
            <a:t>REPRODUCIRANJE </a:t>
          </a:r>
          <a:r>
            <a:rPr lang="hr-HR" sz="900" kern="1200" smtClean="0"/>
            <a:t>AUTORSKIH DJELA</a:t>
          </a:r>
        </a:p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smtClean="0"/>
            <a:t>koja su trajno smještena na ulicama, trgovima, parkovima ili drugim mjestima pristupačnim javnosti </a:t>
          </a:r>
        </a:p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800" kern="1200" smtClean="0"/>
            <a:t>(kod arhitektonskog objekta  reproduciranje se odnosi samo na vanjski izgled objekta)</a:t>
          </a:r>
          <a:endParaRPr lang="hr-HR" sz="800" kern="1200" dirty="0"/>
        </a:p>
      </dsp:txBody>
      <dsp:txXfrm>
        <a:off x="1593871" y="2270108"/>
        <a:ext cx="1313553" cy="996586"/>
      </dsp:txXfrm>
    </dsp:sp>
    <dsp:sp modelId="{A98E98F0-6836-40EC-8F27-3770E0769055}">
      <dsp:nvSpPr>
        <dsp:cNvPr id="0" name=""/>
        <dsp:cNvSpPr/>
      </dsp:nvSpPr>
      <dsp:spPr>
        <a:xfrm>
          <a:off x="2443473" y="1764990"/>
          <a:ext cx="214515" cy="2145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C72DE-2629-45B8-993F-9C7EB7D559DC}">
      <dsp:nvSpPr>
        <dsp:cNvPr id="0" name=""/>
        <dsp:cNvSpPr/>
      </dsp:nvSpPr>
      <dsp:spPr>
        <a:xfrm rot="5400000">
          <a:off x="3039215" y="1513294"/>
          <a:ext cx="756819" cy="125933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E6323-5B34-47C1-961D-FD5C9F39671A}">
      <dsp:nvSpPr>
        <dsp:cNvPr id="0" name=""/>
        <dsp:cNvSpPr/>
      </dsp:nvSpPr>
      <dsp:spPr>
        <a:xfrm>
          <a:off x="2912883" y="1889563"/>
          <a:ext cx="1136931" cy="996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smtClean="0"/>
            <a:t>DISTRIBUIRANJE REPRODUKCIJA</a:t>
          </a:r>
          <a:endParaRPr lang="hr-HR" sz="1000" kern="1200" dirty="0"/>
        </a:p>
      </dsp:txBody>
      <dsp:txXfrm>
        <a:off x="2912883" y="1889563"/>
        <a:ext cx="1136931" cy="996586"/>
      </dsp:txXfrm>
    </dsp:sp>
    <dsp:sp modelId="{E596D6BE-A920-429C-86D3-33322D785707}">
      <dsp:nvSpPr>
        <dsp:cNvPr id="0" name=""/>
        <dsp:cNvSpPr/>
      </dsp:nvSpPr>
      <dsp:spPr>
        <a:xfrm>
          <a:off x="3835299" y="1420581"/>
          <a:ext cx="214515" cy="2145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65C043-6222-458F-8622-1805AEAC011F}">
      <dsp:nvSpPr>
        <dsp:cNvPr id="0" name=""/>
        <dsp:cNvSpPr/>
      </dsp:nvSpPr>
      <dsp:spPr>
        <a:xfrm rot="5400000">
          <a:off x="4431041" y="1168885"/>
          <a:ext cx="756819" cy="125933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3D4F7-840B-40DE-B88D-FA6CF1A64CC0}">
      <dsp:nvSpPr>
        <dsp:cNvPr id="0" name=""/>
        <dsp:cNvSpPr/>
      </dsp:nvSpPr>
      <dsp:spPr>
        <a:xfrm>
          <a:off x="4304709" y="1545154"/>
          <a:ext cx="1136931" cy="996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smtClean="0"/>
            <a:t>PRIOPĆAVANJE JAVNOSTI</a:t>
          </a:r>
        </a:p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smtClean="0"/>
            <a:t>REPRODUKCIJA</a:t>
          </a:r>
          <a:endParaRPr lang="hr-HR" sz="1000" kern="1200" dirty="0"/>
        </a:p>
      </dsp:txBody>
      <dsp:txXfrm>
        <a:off x="4304709" y="1545154"/>
        <a:ext cx="1136931" cy="996586"/>
      </dsp:txXfrm>
    </dsp:sp>
    <dsp:sp modelId="{FD0BE8FF-2150-431F-AC35-1695E3D6DBF0}">
      <dsp:nvSpPr>
        <dsp:cNvPr id="0" name=""/>
        <dsp:cNvSpPr/>
      </dsp:nvSpPr>
      <dsp:spPr>
        <a:xfrm>
          <a:off x="5227125" y="1076172"/>
          <a:ext cx="214515" cy="2145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9E44EB-D6AE-4E94-8288-47B32C6F42B7}">
      <dsp:nvSpPr>
        <dsp:cNvPr id="0" name=""/>
        <dsp:cNvSpPr/>
      </dsp:nvSpPr>
      <dsp:spPr>
        <a:xfrm rot="5400000">
          <a:off x="5860342" y="824477"/>
          <a:ext cx="756819" cy="125933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2F77C6-1DDD-4073-AD98-9F2F5DAC6A62}">
      <dsp:nvSpPr>
        <dsp:cNvPr id="0" name=""/>
        <dsp:cNvSpPr/>
      </dsp:nvSpPr>
      <dsp:spPr>
        <a:xfrm>
          <a:off x="5699379" y="1189703"/>
          <a:ext cx="1461729" cy="996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ne smiju se reproducirati u trodimenzionalnom obliku</a:t>
          </a:r>
          <a:endParaRPr lang="hr-HR" sz="800" kern="1200" dirty="0"/>
        </a:p>
      </dsp:txBody>
      <dsp:txXfrm>
        <a:off x="5699379" y="1189703"/>
        <a:ext cx="1461729" cy="996586"/>
      </dsp:txXfrm>
    </dsp:sp>
    <dsp:sp modelId="{29398E57-7E58-4B5D-A877-32896FDA385A}">
      <dsp:nvSpPr>
        <dsp:cNvPr id="0" name=""/>
        <dsp:cNvSpPr/>
      </dsp:nvSpPr>
      <dsp:spPr>
        <a:xfrm>
          <a:off x="6656426" y="731763"/>
          <a:ext cx="214515" cy="214515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E20A77-4BDE-4055-B221-C9B67AD84CE5}">
      <dsp:nvSpPr>
        <dsp:cNvPr id="0" name=""/>
        <dsp:cNvSpPr/>
      </dsp:nvSpPr>
      <dsp:spPr>
        <a:xfrm rot="5400000">
          <a:off x="7214693" y="480068"/>
          <a:ext cx="756819" cy="1259331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B0F027-AA4F-47B5-8CA9-14DCF5E72FC6}">
      <dsp:nvSpPr>
        <dsp:cNvPr id="0" name=""/>
        <dsp:cNvSpPr/>
      </dsp:nvSpPr>
      <dsp:spPr>
        <a:xfrm>
          <a:off x="7088361" y="856337"/>
          <a:ext cx="1136931" cy="996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potrebno je navesti izvor i autorstvo djela, osim ako to nije moguće</a:t>
          </a:r>
          <a:endParaRPr lang="hr-HR" sz="1000" kern="1200" dirty="0"/>
        </a:p>
      </dsp:txBody>
      <dsp:txXfrm>
        <a:off x="7088361" y="856337"/>
        <a:ext cx="1136931" cy="9965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2428A-2E39-4802-A8A7-66090F0040E5}">
      <dsp:nvSpPr>
        <dsp:cNvPr id="0" name=""/>
        <dsp:cNvSpPr/>
      </dsp:nvSpPr>
      <dsp:spPr>
        <a:xfrm>
          <a:off x="85159" y="0"/>
          <a:ext cx="1258849" cy="4180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tx1"/>
              </a:solidFill>
            </a:rPr>
            <a:t>DOPUŠTENO JE 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 dirty="0" smtClean="0">
            <a:solidFill>
              <a:schemeClr val="bg1"/>
            </a:solidFill>
          </a:endParaRP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ORGANIZATORIMA JAVNIH IZLOŽBI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 dirty="0" smtClean="0"/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 ILI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 dirty="0" smtClean="0"/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 AUKCIJA 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 dirty="0" smtClean="0"/>
        </a:p>
      </dsp:txBody>
      <dsp:txXfrm>
        <a:off x="122029" y="36870"/>
        <a:ext cx="1185109" cy="4106370"/>
      </dsp:txXfrm>
    </dsp:sp>
    <dsp:sp modelId="{E617231C-A8F3-42B2-8372-3DDBCAEF1C2E}">
      <dsp:nvSpPr>
        <dsp:cNvPr id="0" name=""/>
        <dsp:cNvSpPr/>
      </dsp:nvSpPr>
      <dsp:spPr>
        <a:xfrm>
          <a:off x="1409659" y="1984511"/>
          <a:ext cx="139178" cy="2110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1409659" y="2026728"/>
        <a:ext cx="97425" cy="126652"/>
      </dsp:txXfrm>
    </dsp:sp>
    <dsp:sp modelId="{090BD1E1-9348-4613-87BB-13F2D5E9F921}">
      <dsp:nvSpPr>
        <dsp:cNvPr id="0" name=""/>
        <dsp:cNvSpPr/>
      </dsp:nvSpPr>
      <dsp:spPr>
        <a:xfrm>
          <a:off x="1606610" y="663534"/>
          <a:ext cx="851154" cy="2853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800" kern="1200" dirty="0" smtClean="0"/>
            <a:t>u svrhu njihova promoviranja i </a:t>
          </a:r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800" kern="1200" dirty="0" smtClean="0"/>
            <a:t>u opsegu potrebnom za tu svrhu</a:t>
          </a:r>
          <a:endParaRPr lang="hr-HR" sz="800" kern="1200" dirty="0"/>
        </a:p>
      </dsp:txBody>
      <dsp:txXfrm>
        <a:off x="1631539" y="688463"/>
        <a:ext cx="801296" cy="2803183"/>
      </dsp:txXfrm>
    </dsp:sp>
    <dsp:sp modelId="{2C3A4C38-7C62-42CD-818F-15D261F10B5F}">
      <dsp:nvSpPr>
        <dsp:cNvPr id="0" name=""/>
        <dsp:cNvSpPr/>
      </dsp:nvSpPr>
      <dsp:spPr>
        <a:xfrm>
          <a:off x="2542880" y="1984511"/>
          <a:ext cx="180444" cy="2110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2542880" y="2026728"/>
        <a:ext cx="126311" cy="126652"/>
      </dsp:txXfrm>
    </dsp:sp>
    <dsp:sp modelId="{F58BBD66-2313-4E37-A72A-F602CD7B16AE}">
      <dsp:nvSpPr>
        <dsp:cNvPr id="0" name=""/>
        <dsp:cNvSpPr/>
      </dsp:nvSpPr>
      <dsp:spPr>
        <a:xfrm>
          <a:off x="2798227" y="663534"/>
          <a:ext cx="1221875" cy="2853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REPRODUCIRANJE</a:t>
          </a:r>
          <a:r>
            <a:rPr lang="hr-HR" sz="900" kern="1200" dirty="0" smtClean="0"/>
            <a:t> NA PLAKATIMA I U KATALOZIMA ZA  IZLOŽBE ILI AUKCIJE</a:t>
          </a:r>
          <a:endParaRPr lang="hr-HR" sz="900" kern="1200" dirty="0"/>
        </a:p>
      </dsp:txBody>
      <dsp:txXfrm>
        <a:off x="2834014" y="699321"/>
        <a:ext cx="1150301" cy="2781467"/>
      </dsp:txXfrm>
    </dsp:sp>
    <dsp:sp modelId="{6C76D21A-D052-49A5-AD4D-C02B4650985E}">
      <dsp:nvSpPr>
        <dsp:cNvPr id="0" name=""/>
        <dsp:cNvSpPr/>
      </dsp:nvSpPr>
      <dsp:spPr>
        <a:xfrm>
          <a:off x="4105218" y="1984511"/>
          <a:ext cx="180444" cy="2110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4105218" y="2026728"/>
        <a:ext cx="126311" cy="126652"/>
      </dsp:txXfrm>
    </dsp:sp>
    <dsp:sp modelId="{042E5236-162E-4D1D-833C-35735F8FD596}">
      <dsp:nvSpPr>
        <dsp:cNvPr id="0" name=""/>
        <dsp:cNvSpPr/>
      </dsp:nvSpPr>
      <dsp:spPr>
        <a:xfrm>
          <a:off x="4360564" y="663534"/>
          <a:ext cx="1180126" cy="2853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DISTRIBUIRANJE</a:t>
          </a:r>
          <a:r>
            <a:rPr lang="hr-HR" sz="900" kern="1200" dirty="0" smtClean="0"/>
            <a:t> PUTEM  PLAKATA I KATALOGA</a:t>
          </a:r>
          <a:endParaRPr lang="hr-HR" sz="900" kern="1200" dirty="0"/>
        </a:p>
      </dsp:txBody>
      <dsp:txXfrm>
        <a:off x="4395129" y="698099"/>
        <a:ext cx="1110996" cy="2783911"/>
      </dsp:txXfrm>
    </dsp:sp>
    <dsp:sp modelId="{E3C989A5-455B-4FDF-9D08-E840F6C3FFA9}">
      <dsp:nvSpPr>
        <dsp:cNvPr id="0" name=""/>
        <dsp:cNvSpPr/>
      </dsp:nvSpPr>
      <dsp:spPr>
        <a:xfrm>
          <a:off x="5625806" y="1984511"/>
          <a:ext cx="180444" cy="2110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5625806" y="2026728"/>
        <a:ext cx="126311" cy="126652"/>
      </dsp:txXfrm>
    </dsp:sp>
    <dsp:sp modelId="{773B603B-BFB7-49A3-ABCB-23D5F8B3CF99}">
      <dsp:nvSpPr>
        <dsp:cNvPr id="0" name=""/>
        <dsp:cNvSpPr/>
      </dsp:nvSpPr>
      <dsp:spPr>
        <a:xfrm>
          <a:off x="5881153" y="663534"/>
          <a:ext cx="851154" cy="2853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700" kern="1200" dirty="0" smtClean="0"/>
            <a:t>DJELA LIKOVNIH UMJETNOSTI, ARHITEKTURE, PRIMIJENJENIH UMJETNOSTI, INDUSTRIJSKOG DIZAJNA TE FOTOGRAFSKIH DJELA </a:t>
          </a:r>
          <a:endParaRPr lang="hr-HR" sz="700" kern="1200" dirty="0"/>
        </a:p>
      </dsp:txBody>
      <dsp:txXfrm>
        <a:off x="5906082" y="688463"/>
        <a:ext cx="801296" cy="2803183"/>
      </dsp:txXfrm>
    </dsp:sp>
    <dsp:sp modelId="{177931C6-0C9E-4AEE-A950-6B98B0D8A823}">
      <dsp:nvSpPr>
        <dsp:cNvPr id="0" name=""/>
        <dsp:cNvSpPr/>
      </dsp:nvSpPr>
      <dsp:spPr>
        <a:xfrm>
          <a:off x="6817423" y="1984511"/>
          <a:ext cx="180444" cy="2110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600" kern="1200"/>
        </a:p>
      </dsp:txBody>
      <dsp:txXfrm>
        <a:off x="6817423" y="2026728"/>
        <a:ext cx="126311" cy="126652"/>
      </dsp:txXfrm>
    </dsp:sp>
    <dsp:sp modelId="{841D4BC4-B88D-4B4B-A902-A04C0F9455B9}">
      <dsp:nvSpPr>
        <dsp:cNvPr id="0" name=""/>
        <dsp:cNvSpPr/>
      </dsp:nvSpPr>
      <dsp:spPr>
        <a:xfrm>
          <a:off x="7072770" y="663534"/>
          <a:ext cx="851154" cy="28530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800" kern="1200" dirty="0" smtClean="0"/>
            <a:t>koja su izložena na javnoj izložbi ili aukciji ili namijenjena takvom izlaganju</a:t>
          </a:r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800" kern="1200" dirty="0" smtClean="0"/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800" kern="1200" dirty="0" smtClean="0"/>
            <a:t>u katalozima  se mora navesti izvor i autorstvo djela</a:t>
          </a:r>
          <a:endParaRPr lang="hr-HR" sz="800" kern="1200" dirty="0"/>
        </a:p>
      </dsp:txBody>
      <dsp:txXfrm>
        <a:off x="7097699" y="688463"/>
        <a:ext cx="801296" cy="280318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5EB936-50D8-4F10-933A-270302707EA0}">
      <dsp:nvSpPr>
        <dsp:cNvPr id="0" name=""/>
        <dsp:cNvSpPr/>
      </dsp:nvSpPr>
      <dsp:spPr>
        <a:xfrm>
          <a:off x="7233" y="1492812"/>
          <a:ext cx="2161877" cy="1540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/>
              </a:solidFill>
            </a:rPr>
            <a:t>DOPUŠTENA JE PRERADA AUTORSKOG DJELA U PARODIJU </a:t>
          </a:r>
          <a:r>
            <a:rPr lang="hr-HR" sz="1200" kern="1200" dirty="0" smtClean="0">
              <a:solidFill>
                <a:schemeClr val="bg1"/>
              </a:solidFill>
            </a:rPr>
            <a:t>I </a:t>
          </a:r>
          <a:r>
            <a:rPr lang="vi-VN" sz="1200" kern="1200" dirty="0" smtClean="0">
              <a:solidFill>
                <a:schemeClr val="bg1"/>
              </a:solidFill>
            </a:rPr>
            <a:t>KARIKATURU</a:t>
          </a:r>
          <a:endParaRPr lang="hr-HR" sz="1200" kern="1200" dirty="0">
            <a:solidFill>
              <a:schemeClr val="bg1"/>
            </a:solidFill>
          </a:endParaRPr>
        </a:p>
      </dsp:txBody>
      <dsp:txXfrm>
        <a:off x="52348" y="1537927"/>
        <a:ext cx="2071647" cy="1450107"/>
      </dsp:txXfrm>
    </dsp:sp>
    <dsp:sp modelId="{76BFCEB2-B409-4443-A1A2-BE142B52EF89}">
      <dsp:nvSpPr>
        <dsp:cNvPr id="0" name=""/>
        <dsp:cNvSpPr/>
      </dsp:nvSpPr>
      <dsp:spPr>
        <a:xfrm>
          <a:off x="2385298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>
        <a:off x="2385298" y="2102137"/>
        <a:ext cx="320822" cy="321687"/>
      </dsp:txXfrm>
    </dsp:sp>
    <dsp:sp modelId="{CF943D56-2AE0-4E81-936B-ED039B5292D0}">
      <dsp:nvSpPr>
        <dsp:cNvPr id="0" name=""/>
        <dsp:cNvSpPr/>
      </dsp:nvSpPr>
      <dsp:spPr>
        <a:xfrm>
          <a:off x="3033861" y="1492812"/>
          <a:ext cx="2161877" cy="1540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kern="1200" dirty="0" smtClean="0"/>
            <a:t>u mjeri koja je potrebna za njen smisao</a:t>
          </a:r>
          <a:endParaRPr lang="hr-HR" sz="1800" kern="1200" dirty="0"/>
        </a:p>
      </dsp:txBody>
      <dsp:txXfrm>
        <a:off x="3078976" y="1537927"/>
        <a:ext cx="2071647" cy="1450107"/>
      </dsp:txXfrm>
    </dsp:sp>
    <dsp:sp modelId="{DA9DA481-7863-4EEE-B185-055A4D922D26}">
      <dsp:nvSpPr>
        <dsp:cNvPr id="0" name=""/>
        <dsp:cNvSpPr/>
      </dsp:nvSpPr>
      <dsp:spPr>
        <a:xfrm>
          <a:off x="5411926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>
        <a:off x="5411926" y="2102137"/>
        <a:ext cx="320822" cy="321687"/>
      </dsp:txXfrm>
    </dsp:sp>
    <dsp:sp modelId="{ACD951A3-978E-4F44-945D-C1938C830F8C}">
      <dsp:nvSpPr>
        <dsp:cNvPr id="0" name=""/>
        <dsp:cNvSpPr/>
      </dsp:nvSpPr>
      <dsp:spPr>
        <a:xfrm>
          <a:off x="6060489" y="1492812"/>
          <a:ext cx="2161877" cy="1540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800" kern="1200" dirty="0" smtClean="0"/>
            <a:t>uz navođenje djela koje se prerađuje i njegovog autora</a:t>
          </a:r>
          <a:endParaRPr lang="hr-HR" sz="1800" kern="1200" dirty="0"/>
        </a:p>
      </dsp:txBody>
      <dsp:txXfrm>
        <a:off x="6105604" y="1537927"/>
        <a:ext cx="2071647" cy="145010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BFE95-D6E7-415A-B361-6B56F37D4A5F}">
      <dsp:nvSpPr>
        <dsp:cNvPr id="0" name=""/>
        <dsp:cNvSpPr/>
      </dsp:nvSpPr>
      <dsp:spPr>
        <a:xfrm>
          <a:off x="0" y="1399899"/>
          <a:ext cx="8229600" cy="186653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C821A-B6D4-49C8-8355-7DA20BF5220A}">
      <dsp:nvSpPr>
        <dsp:cNvPr id="0" name=""/>
        <dsp:cNvSpPr/>
      </dsp:nvSpPr>
      <dsp:spPr>
        <a:xfrm>
          <a:off x="543" y="0"/>
          <a:ext cx="1410533" cy="1866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 dirty="0" smtClean="0"/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>
              <a:solidFill>
                <a:srgbClr val="FFC000"/>
              </a:solidFill>
            </a:rPr>
            <a:t>ZA ŽIVOTA AUTORA </a:t>
          </a:r>
          <a:endParaRPr lang="hr-HR" sz="900" b="1" kern="1200" dirty="0" smtClean="0">
            <a:solidFill>
              <a:srgbClr val="FFC000"/>
            </a:solidFill>
          </a:endParaRP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>
              <a:solidFill>
                <a:srgbClr val="FFC000"/>
              </a:solidFill>
            </a:rPr>
            <a:t>I </a:t>
          </a:r>
          <a:endParaRPr lang="hr-HR" sz="900" b="1" kern="1200" dirty="0" smtClean="0">
            <a:solidFill>
              <a:srgbClr val="FFC000"/>
            </a:solidFill>
          </a:endParaRP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b="1" kern="1200" dirty="0" smtClean="0">
              <a:solidFill>
                <a:srgbClr val="FFC000"/>
              </a:solidFill>
            </a:rPr>
            <a:t>70 </a:t>
          </a:r>
          <a:r>
            <a:rPr lang="vi-VN" sz="900" b="1" kern="1200" dirty="0" smtClean="0">
              <a:solidFill>
                <a:srgbClr val="FFC000"/>
              </a:solidFill>
            </a:rPr>
            <a:t>GODINA NAKON </a:t>
          </a:r>
          <a:endParaRPr lang="hr-HR" sz="900" b="1" kern="1200" dirty="0" smtClean="0">
            <a:solidFill>
              <a:srgbClr val="FFC000"/>
            </a:solidFill>
          </a:endParaRP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>
              <a:solidFill>
                <a:srgbClr val="FFC000"/>
              </a:solidFill>
            </a:rPr>
            <a:t>NJEGOVE SMRTI</a:t>
          </a:r>
          <a:endParaRPr lang="hr-HR" sz="900" b="1" kern="1200" dirty="0" smtClean="0">
            <a:solidFill>
              <a:schemeClr val="bg1"/>
            </a:solidFill>
          </a:endParaRP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(</a:t>
          </a:r>
          <a:r>
            <a:rPr lang="vi-VN" sz="900" kern="1200" dirty="0" smtClean="0"/>
            <a:t>bez obzira kada je autorsko djelo zakonito objavljeno, ako  </a:t>
          </a:r>
          <a:r>
            <a:rPr lang="hr-HR" sz="900" kern="1200" dirty="0" smtClean="0"/>
            <a:t>Z</a:t>
          </a:r>
          <a:r>
            <a:rPr lang="vi-VN" sz="900" kern="1200" dirty="0" smtClean="0"/>
            <a:t>akonom nije drukčije određeno</a:t>
          </a:r>
          <a:r>
            <a:rPr lang="hr-HR" sz="900" kern="1200" dirty="0" smtClean="0"/>
            <a:t>)</a:t>
          </a:r>
          <a:endParaRPr lang="hr-HR" sz="900" kern="1200" dirty="0"/>
        </a:p>
      </dsp:txBody>
      <dsp:txXfrm>
        <a:off x="543" y="0"/>
        <a:ext cx="1410533" cy="1866532"/>
      </dsp:txXfrm>
    </dsp:sp>
    <dsp:sp modelId="{4221DA9C-895B-4572-9511-170C225BD669}">
      <dsp:nvSpPr>
        <dsp:cNvPr id="0" name=""/>
        <dsp:cNvSpPr/>
      </dsp:nvSpPr>
      <dsp:spPr>
        <a:xfrm>
          <a:off x="472494" y="2099849"/>
          <a:ext cx="466633" cy="466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20532-EE01-4F9E-BB5D-71B9EFF42B22}">
      <dsp:nvSpPr>
        <dsp:cNvPr id="0" name=""/>
        <dsp:cNvSpPr/>
      </dsp:nvSpPr>
      <dsp:spPr>
        <a:xfrm>
          <a:off x="891408" y="2799799"/>
          <a:ext cx="1330880" cy="1866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b="1" kern="1200" dirty="0" smtClean="0">
              <a:solidFill>
                <a:schemeClr val="accent1">
                  <a:lumMod val="50000"/>
                </a:schemeClr>
              </a:solidFill>
            </a:rPr>
            <a:t>KOAUTORI</a:t>
          </a:r>
          <a:r>
            <a:rPr lang="hr-HR" sz="900" kern="1200" dirty="0" smtClean="0">
              <a:solidFill>
                <a:schemeClr val="accent1">
                  <a:lumMod val="50000"/>
                </a:schemeClr>
              </a:solidFill>
            </a:rPr>
            <a:t>  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b="0" kern="1200" dirty="0" smtClean="0">
              <a:solidFill>
                <a:schemeClr val="accent2"/>
              </a:solidFill>
            </a:rPr>
            <a:t> 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b="0" kern="1200" dirty="0" smtClean="0">
            <a:solidFill>
              <a:schemeClr val="accent2"/>
            </a:solidFill>
          </a:endParaRP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b="0" kern="1200" dirty="0" smtClean="0">
              <a:solidFill>
                <a:schemeClr val="accent2"/>
              </a:solidFill>
            </a:rPr>
            <a:t>OD SMRTI KOAUTORA KOJI JE NAJDUŽE ŽIVIO</a:t>
          </a:r>
          <a:endParaRPr lang="hr-HR" sz="900" b="0" kern="1200" dirty="0">
            <a:solidFill>
              <a:schemeClr val="accent2"/>
            </a:solidFill>
          </a:endParaRPr>
        </a:p>
      </dsp:txBody>
      <dsp:txXfrm>
        <a:off x="891408" y="2799799"/>
        <a:ext cx="1330880" cy="1866532"/>
      </dsp:txXfrm>
    </dsp:sp>
    <dsp:sp modelId="{51385791-AC44-43AF-A635-8F4E59B36BB5}">
      <dsp:nvSpPr>
        <dsp:cNvPr id="0" name=""/>
        <dsp:cNvSpPr/>
      </dsp:nvSpPr>
      <dsp:spPr>
        <a:xfrm>
          <a:off x="1909745" y="2099849"/>
          <a:ext cx="466633" cy="466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D8E98-8DFB-43E7-96CD-EBD1602BD93C}">
      <dsp:nvSpPr>
        <dsp:cNvPr id="0" name=""/>
        <dsp:cNvSpPr/>
      </dsp:nvSpPr>
      <dsp:spPr>
        <a:xfrm>
          <a:off x="3930554" y="0"/>
          <a:ext cx="1845691" cy="1866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b="1" kern="1200" dirty="0" smtClean="0">
              <a:solidFill>
                <a:schemeClr val="accent1">
                  <a:lumMod val="50000"/>
                </a:schemeClr>
              </a:solidFill>
            </a:rPr>
            <a:t>AUDIOVIZUALNA DJELA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b="1" kern="1200" dirty="0" smtClean="0">
            <a:solidFill>
              <a:schemeClr val="accent1">
                <a:lumMod val="50000"/>
              </a:schemeClr>
            </a:solidFill>
          </a:endParaRP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b="1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hr-HR" sz="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hr-HR" sz="900" kern="1200" dirty="0" smtClean="0">
              <a:solidFill>
                <a:schemeClr val="accent2"/>
              </a:solidFill>
            </a:rPr>
            <a:t>OD SMRTI POSLJEDNJE PREŽIVJEOG :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tx1"/>
              </a:solidFill>
            </a:rPr>
            <a:t>GLAVNI REDATELJ, AUTOR SCENARIJA, AUTOR DIJALOGA I SKLADATELJ GLAZBE POSEBNO SKLADANE ZA KORIŠTENJE U TOM DJELU</a:t>
          </a:r>
          <a:r>
            <a:rPr lang="hr-HR" sz="900" kern="1200" dirty="0" smtClean="0">
              <a:solidFill>
                <a:schemeClr val="accent2"/>
              </a:solidFill>
            </a:rPr>
            <a:t>.</a:t>
          </a:r>
          <a:endParaRPr lang="hr-HR" sz="900" kern="1200" dirty="0">
            <a:solidFill>
              <a:schemeClr val="accent2"/>
            </a:solidFill>
          </a:endParaRPr>
        </a:p>
      </dsp:txBody>
      <dsp:txXfrm>
        <a:off x="3930554" y="0"/>
        <a:ext cx="1845691" cy="1866532"/>
      </dsp:txXfrm>
    </dsp:sp>
    <dsp:sp modelId="{AEA2520C-7C6F-4B61-A3C3-CECB0B3D04DA}">
      <dsp:nvSpPr>
        <dsp:cNvPr id="0" name=""/>
        <dsp:cNvSpPr/>
      </dsp:nvSpPr>
      <dsp:spPr>
        <a:xfrm>
          <a:off x="3564575" y="2099849"/>
          <a:ext cx="466633" cy="466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82E047-E3C0-4BBF-B36F-B5EA1BE3518B}">
      <dsp:nvSpPr>
        <dsp:cNvPr id="0" name=""/>
        <dsp:cNvSpPr/>
      </dsp:nvSpPr>
      <dsp:spPr>
        <a:xfrm>
          <a:off x="3824989" y="2799799"/>
          <a:ext cx="2618813" cy="1866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>
              <a:solidFill>
                <a:schemeClr val="accent1">
                  <a:lumMod val="50000"/>
                </a:schemeClr>
              </a:solidFill>
            </a:rPr>
            <a:t>GLAZBENO</a:t>
          </a:r>
          <a:r>
            <a:rPr lang="hr-HR" sz="900" b="1" kern="1200" dirty="0" smtClean="0">
              <a:solidFill>
                <a:schemeClr val="accent1">
                  <a:lumMod val="50000"/>
                </a:schemeClr>
              </a:solidFill>
            </a:rPr>
            <a:t>  </a:t>
          </a:r>
          <a:r>
            <a:rPr lang="vi-VN" sz="900" b="1" kern="1200" dirty="0" smtClean="0">
              <a:solidFill>
                <a:schemeClr val="accent1">
                  <a:lumMod val="50000"/>
                </a:schemeClr>
              </a:solidFill>
            </a:rPr>
            <a:t>DJELA</a:t>
          </a:r>
          <a:r>
            <a:rPr lang="hr-HR" sz="900" b="1" kern="1200" dirty="0" smtClean="0">
              <a:solidFill>
                <a:schemeClr val="accent1">
                  <a:lumMod val="50000"/>
                </a:schemeClr>
              </a:solidFill>
            </a:rPr>
            <a:t>O </a:t>
          </a:r>
          <a:r>
            <a:rPr lang="vi-VN" sz="900" b="1" kern="1200" dirty="0" smtClean="0">
              <a:solidFill>
                <a:schemeClr val="accent1">
                  <a:lumMod val="50000"/>
                </a:schemeClr>
              </a:solidFill>
            </a:rPr>
            <a:t>S RIJEČIMA</a:t>
          </a:r>
          <a:r>
            <a:rPr lang="hr-HR" sz="900" b="1" kern="1200" dirty="0" smtClean="0">
              <a:solidFill>
                <a:schemeClr val="accent1">
                  <a:lumMod val="50000"/>
                </a:schemeClr>
              </a:solidFill>
            </a:rPr>
            <a:t>  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kern="1200" dirty="0" smtClean="0">
              <a:solidFill>
                <a:schemeClr val="accent2"/>
              </a:solidFill>
            </a:rPr>
            <a:t>OD SMRTI POSLJEDNJEG PREŽIVJELOG MEĐU AUTORIMA GLAZBE I AUTORIMA TEKSTA KOJI SU GLAZBU, ODNOSNO TEKST STVORILI POSEBNO ZA KORIŠTENJE U TOM GLAZBENOM DJELU S RIJEČIMA</a:t>
          </a:r>
          <a:endParaRPr lang="hr-HR" sz="900" kern="1200" dirty="0" smtClean="0">
            <a:solidFill>
              <a:schemeClr val="accent2"/>
            </a:solidFill>
          </a:endParaRP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(a</a:t>
          </a:r>
          <a:r>
            <a:rPr lang="vi-VN" sz="900" kern="1200" dirty="0" smtClean="0"/>
            <a:t>ko glazba, odnosno tekst nisu stvoreni posebno za korištenje u tom glazbenom djelu s riječima, primjenjuju se opća pravila o trajanju autorskog prava</a:t>
          </a:r>
          <a:r>
            <a:rPr lang="hr-HR" sz="900" kern="1200" dirty="0" smtClean="0"/>
            <a:t>)</a:t>
          </a:r>
          <a:endParaRPr lang="hr-HR" sz="900" kern="1200" dirty="0"/>
        </a:p>
      </dsp:txBody>
      <dsp:txXfrm>
        <a:off x="3824989" y="2799799"/>
        <a:ext cx="2618813" cy="1866532"/>
      </dsp:txXfrm>
    </dsp:sp>
    <dsp:sp modelId="{2E4FA840-5BEB-43D7-8228-DC768220512D}">
      <dsp:nvSpPr>
        <dsp:cNvPr id="0" name=""/>
        <dsp:cNvSpPr/>
      </dsp:nvSpPr>
      <dsp:spPr>
        <a:xfrm>
          <a:off x="5863372" y="2099849"/>
          <a:ext cx="466633" cy="4666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1B3649-AEE3-4B4D-B867-D2F46504A2C3}">
      <dsp:nvSpPr>
        <dsp:cNvPr id="0" name=""/>
        <dsp:cNvSpPr/>
      </dsp:nvSpPr>
      <dsp:spPr>
        <a:xfrm>
          <a:off x="552" y="1661482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ANONIMNO AUTORSKO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 DJELO </a:t>
          </a:r>
          <a:endParaRPr lang="hr-HR" sz="1200" kern="1200" dirty="0"/>
        </a:p>
      </dsp:txBody>
      <dsp:txXfrm>
        <a:off x="552" y="1661482"/>
        <a:ext cx="2405992" cy="1202996"/>
      </dsp:txXfrm>
    </dsp:sp>
    <dsp:sp modelId="{0020EADE-1CAC-4504-91FE-883A134FC84C}">
      <dsp:nvSpPr>
        <dsp:cNvPr id="0" name=""/>
        <dsp:cNvSpPr/>
      </dsp:nvSpPr>
      <dsp:spPr>
        <a:xfrm>
          <a:off x="3322723" y="3645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b="1" kern="1200" dirty="0" smtClean="0"/>
            <a:t>70 GODINA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solidFill>
                <a:schemeClr val="tx1"/>
              </a:solidFill>
            </a:rPr>
            <a:t>OD ZAKONITE OBJAVE</a:t>
          </a:r>
          <a:endParaRPr lang="hr-HR" sz="1200" kern="1200" dirty="0"/>
        </a:p>
      </dsp:txBody>
      <dsp:txXfrm>
        <a:off x="3322723" y="3645"/>
        <a:ext cx="2405992" cy="1202996"/>
      </dsp:txXfrm>
    </dsp:sp>
    <dsp:sp modelId="{C70439F2-8319-4A51-B149-6DDE50027CEF}">
      <dsp:nvSpPr>
        <dsp:cNvPr id="0" name=""/>
        <dsp:cNvSpPr/>
      </dsp:nvSpPr>
      <dsp:spPr>
        <a:xfrm>
          <a:off x="3466721" y="3244000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ako autor tijekom tog razdoblja otkrije svoj identitet, autorsko pravo traje za života autora i sedamdeset godina nakon njegove smrti</a:t>
          </a:r>
          <a:endParaRPr lang="hr-HR" sz="1200" kern="1200" dirty="0"/>
        </a:p>
      </dsp:txBody>
      <dsp:txXfrm>
        <a:off x="3466721" y="3244000"/>
        <a:ext cx="2405992" cy="120299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D7169-C7CD-45EE-BD3E-B1B0BFE275EB}">
      <dsp:nvSpPr>
        <dsp:cNvPr id="0" name=""/>
        <dsp:cNvSpPr/>
      </dsp:nvSpPr>
      <dsp:spPr>
        <a:xfrm>
          <a:off x="552" y="1661482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AUTORSKO DJELO OBJAVLJENO POD PSEUDONIMOM </a:t>
          </a:r>
          <a:endParaRPr lang="hr-HR" sz="1100" kern="1200" dirty="0"/>
        </a:p>
      </dsp:txBody>
      <dsp:txXfrm>
        <a:off x="552" y="1661482"/>
        <a:ext cx="2405992" cy="1202996"/>
      </dsp:txXfrm>
    </dsp:sp>
    <dsp:sp modelId="{C647B6DC-0E8F-4294-8C41-A4B6DD48409E}">
      <dsp:nvSpPr>
        <dsp:cNvPr id="0" name=""/>
        <dsp:cNvSpPr/>
      </dsp:nvSpPr>
      <dsp:spPr>
        <a:xfrm>
          <a:off x="3394710" y="75656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b="1" kern="1200" dirty="0" smtClean="0"/>
            <a:t>70 GODINA 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OD ZAKONITE OBJAVE</a:t>
          </a:r>
          <a:endParaRPr lang="hr-HR" sz="1200" kern="1200" dirty="0"/>
        </a:p>
      </dsp:txBody>
      <dsp:txXfrm>
        <a:off x="3394710" y="75656"/>
        <a:ext cx="2405992" cy="1202996"/>
      </dsp:txXfrm>
    </dsp:sp>
    <dsp:sp modelId="{31951C3F-A613-4F49-A366-4D6A715184A5}">
      <dsp:nvSpPr>
        <dsp:cNvPr id="0" name=""/>
        <dsp:cNvSpPr/>
      </dsp:nvSpPr>
      <dsp:spPr>
        <a:xfrm>
          <a:off x="3538733" y="3244012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ako pseudonim ne ostavlja nikakvu sumnju u pogledu identiteta autora, autorsko pravo traje za života autora i sedamdeset godina nakon njegove smrti</a:t>
          </a:r>
        </a:p>
      </dsp:txBody>
      <dsp:txXfrm>
        <a:off x="3538733" y="3244012"/>
        <a:ext cx="2405992" cy="120299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9E225-F69E-4E59-AF6D-FCCBAE9EAFC7}">
      <dsp:nvSpPr>
        <dsp:cNvPr id="0" name=""/>
        <dsp:cNvSpPr/>
      </dsp:nvSpPr>
      <dsp:spPr>
        <a:xfrm>
          <a:off x="4093651" y="1202996"/>
          <a:ext cx="2376278" cy="1969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6375"/>
              </a:lnTo>
              <a:lnTo>
                <a:pt x="2376278" y="1716375"/>
              </a:lnTo>
              <a:lnTo>
                <a:pt x="2376278" y="196900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121B2-552E-40B5-8F85-EB22A2A8FD34}">
      <dsp:nvSpPr>
        <dsp:cNvPr id="0" name=""/>
        <dsp:cNvSpPr/>
      </dsp:nvSpPr>
      <dsp:spPr>
        <a:xfrm>
          <a:off x="4047931" y="1202996"/>
          <a:ext cx="91440" cy="3848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8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8DFCF-F691-4901-9C9C-B1EDE1A2910C}">
      <dsp:nvSpPr>
        <dsp:cNvPr id="0" name=""/>
        <dsp:cNvSpPr/>
      </dsp:nvSpPr>
      <dsp:spPr>
        <a:xfrm>
          <a:off x="1202996" y="1202996"/>
          <a:ext cx="2890654" cy="384827"/>
        </a:xfrm>
        <a:custGeom>
          <a:avLst/>
          <a:gdLst/>
          <a:ahLst/>
          <a:cxnLst/>
          <a:rect l="0" t="0" r="0" b="0"/>
          <a:pathLst>
            <a:path>
              <a:moveTo>
                <a:pt x="2890654" y="0"/>
              </a:moveTo>
              <a:lnTo>
                <a:pt x="2890654" y="132197"/>
              </a:lnTo>
              <a:lnTo>
                <a:pt x="0" y="132197"/>
              </a:lnTo>
              <a:lnTo>
                <a:pt x="0" y="38482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409DE-0133-47C9-902B-6F712505335B}">
      <dsp:nvSpPr>
        <dsp:cNvPr id="0" name=""/>
        <dsp:cNvSpPr/>
      </dsp:nvSpPr>
      <dsp:spPr>
        <a:xfrm>
          <a:off x="2890654" y="0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PRESTANKAK AUTORSKOG PRAVA</a:t>
          </a:r>
          <a:endParaRPr lang="hr-HR" sz="1000" kern="1200" dirty="0"/>
        </a:p>
      </dsp:txBody>
      <dsp:txXfrm>
        <a:off x="2890654" y="0"/>
        <a:ext cx="2405992" cy="1202996"/>
      </dsp:txXfrm>
    </dsp:sp>
    <dsp:sp modelId="{C189BA1D-6AE5-4410-B275-1BA36F37FCEF}">
      <dsp:nvSpPr>
        <dsp:cNvPr id="0" name=""/>
        <dsp:cNvSpPr/>
      </dsp:nvSpPr>
      <dsp:spPr>
        <a:xfrm>
          <a:off x="0" y="158782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AUTORSKO DJELO POSTAJE JAVNO DOBRO, TE SE MOŽE SLOBODNO KORISTITI </a:t>
          </a:r>
          <a:endParaRPr lang="hr-HR" sz="1000" kern="1200" dirty="0"/>
        </a:p>
      </dsp:txBody>
      <dsp:txXfrm>
        <a:off x="0" y="1587823"/>
        <a:ext cx="2405992" cy="1202996"/>
      </dsp:txXfrm>
    </dsp:sp>
    <dsp:sp modelId="{59C2A097-1FFA-49C5-8335-75BCAF5A4B7F}">
      <dsp:nvSpPr>
        <dsp:cNvPr id="0" name=""/>
        <dsp:cNvSpPr/>
      </dsp:nvSpPr>
      <dsp:spPr>
        <a:xfrm>
          <a:off x="2890654" y="1587823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UZ OBVEZU</a:t>
          </a: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 PRIZNANJA AUTORSTVA, </a:t>
          </a:r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POŠTIVANJA AUTORSKOG DJELA, TE ČASTI ILI UGLEDA AUTORA</a:t>
          </a:r>
          <a:endParaRPr lang="hr-HR" sz="1000" kern="1200" dirty="0"/>
        </a:p>
      </dsp:txBody>
      <dsp:txXfrm>
        <a:off x="2890654" y="1587823"/>
        <a:ext cx="2405992" cy="1202996"/>
      </dsp:txXfrm>
    </dsp:sp>
    <dsp:sp modelId="{B7600AFB-2395-480A-A193-F32FB63B2BD1}">
      <dsp:nvSpPr>
        <dsp:cNvPr id="0" name=""/>
        <dsp:cNvSpPr/>
      </dsp:nvSpPr>
      <dsp:spPr>
        <a:xfrm>
          <a:off x="5266933" y="3172001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Protiv onih koji ne poštuju obveze nasljednici autora, udruge autora kojima je autor pripadao, druge osobe koje za to imaju pravni interes te Hrvatska akademija znanosti i umjetnosti ovlašteni su zahtijevati prestanak povrede te obveze</a:t>
          </a:r>
          <a:endParaRPr lang="hr-HR" sz="900" kern="1200" dirty="0"/>
        </a:p>
      </dsp:txBody>
      <dsp:txXfrm>
        <a:off x="5266933" y="3172001"/>
        <a:ext cx="2405992" cy="12029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6A041-3ACB-419D-8888-5151F21CC5FB}">
      <dsp:nvSpPr>
        <dsp:cNvPr id="0" name=""/>
        <dsp:cNvSpPr/>
      </dsp:nvSpPr>
      <dsp:spPr>
        <a:xfrm>
          <a:off x="406888" y="471"/>
          <a:ext cx="7415822" cy="12095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accent1">
                  <a:lumMod val="50000"/>
                </a:schemeClr>
              </a:solidFill>
            </a:rPr>
            <a:t>P</a:t>
          </a:r>
          <a:r>
            <a:rPr lang="vi-VN" sz="1300" kern="1200" dirty="0" smtClean="0">
              <a:solidFill>
                <a:schemeClr val="accent1">
                  <a:lumMod val="50000"/>
                </a:schemeClr>
              </a:solidFill>
            </a:rPr>
            <a:t>RIVREMENE RADNJE REPRODUCIRANJA ČIJA JE JEDINA SVRHA OMOGUĆAVANJE PRIJENOSA U MREŽI IZMEĐU TREĆIH STRANA PREKO POSREDNIKA ILI OVLAŠTENO KORIŠTENJE AUTORSKOG DJELA, KOJE SU PROLAZNE ILI POPRATNE, KOJE ČINE SASTAVNI I BITNI DIO TEHNOLOŠKOG PROCESA I KOJE KAO TAKVE NEMAJU NEZAVISAN GOSPODARSKI ZNAČAJ</a:t>
          </a:r>
          <a:endParaRPr lang="hr-HR" sz="13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42314" y="35897"/>
        <a:ext cx="7344970" cy="1138674"/>
      </dsp:txXfrm>
    </dsp:sp>
    <dsp:sp modelId="{7FE98D1D-3162-41E0-9FD4-89F0B76D8655}">
      <dsp:nvSpPr>
        <dsp:cNvPr id="0" name=""/>
        <dsp:cNvSpPr/>
      </dsp:nvSpPr>
      <dsp:spPr>
        <a:xfrm>
          <a:off x="1148470" y="1209997"/>
          <a:ext cx="741582" cy="907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144"/>
              </a:lnTo>
              <a:lnTo>
                <a:pt x="741582" y="9071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BECE67-16CC-45D0-8E25-D67C24D11094}">
      <dsp:nvSpPr>
        <dsp:cNvPr id="0" name=""/>
        <dsp:cNvSpPr/>
      </dsp:nvSpPr>
      <dsp:spPr>
        <a:xfrm>
          <a:off x="1890053" y="1512378"/>
          <a:ext cx="3375410" cy="12095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000" kern="1200" dirty="0" smtClean="0"/>
            <a:t>izuzete su iz isključivog prava reproduciranja autorskog djela </a:t>
          </a:r>
          <a:endParaRPr lang="hr-HR" sz="1000" kern="1200" dirty="0"/>
        </a:p>
      </dsp:txBody>
      <dsp:txXfrm>
        <a:off x="1925479" y="1547804"/>
        <a:ext cx="3304558" cy="1138674"/>
      </dsp:txXfrm>
    </dsp:sp>
    <dsp:sp modelId="{B91D4DFB-CE40-42E4-9468-C35DB7D791D2}">
      <dsp:nvSpPr>
        <dsp:cNvPr id="0" name=""/>
        <dsp:cNvSpPr/>
      </dsp:nvSpPr>
      <dsp:spPr>
        <a:xfrm>
          <a:off x="1148470" y="1209997"/>
          <a:ext cx="3542399" cy="2419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9100"/>
              </a:lnTo>
              <a:lnTo>
                <a:pt x="3542399" y="241910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87503-43F3-4068-9916-A3839B630B26}">
      <dsp:nvSpPr>
        <dsp:cNvPr id="0" name=""/>
        <dsp:cNvSpPr/>
      </dsp:nvSpPr>
      <dsp:spPr>
        <a:xfrm>
          <a:off x="4690870" y="3024335"/>
          <a:ext cx="2658267" cy="12095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kern="1200" dirty="0" smtClean="0"/>
            <a:t>ne utječ</a:t>
          </a:r>
          <a:r>
            <a:rPr lang="hr-HR" sz="900" kern="1200" dirty="0" smtClean="0"/>
            <a:t>e</a:t>
          </a:r>
          <a:r>
            <a:rPr lang="vi-VN" sz="900" kern="1200" dirty="0" smtClean="0"/>
            <a:t> na </a:t>
          </a:r>
          <a:r>
            <a:rPr lang="hr-HR" sz="900" kern="1200" dirty="0" smtClean="0"/>
            <a:t>pravo ovlaštenog korisnika baze podataka ili njezina primjerka da izvrši bilo koji akt korištenja, ako je neophodan za pristup sadržaju baze podataka i njegovo redovito korištenje</a:t>
          </a:r>
          <a:r>
            <a:rPr lang="vi-VN" sz="900" kern="1200" dirty="0" smtClean="0"/>
            <a:t> </a:t>
          </a:r>
          <a:r>
            <a:rPr lang="hr-HR" sz="900" kern="1200" dirty="0" smtClean="0"/>
            <a:t>(</a:t>
          </a:r>
          <a:r>
            <a:rPr lang="vi-VN" sz="900" kern="1200" dirty="0" smtClean="0"/>
            <a:t>članka 97. Zakona</a:t>
          </a:r>
          <a:r>
            <a:rPr lang="hr-HR" sz="900" kern="1200" dirty="0" smtClean="0"/>
            <a:t> o autorskom pravu i drugim srodnim pravima)</a:t>
          </a:r>
          <a:endParaRPr lang="hr-HR" sz="900" kern="1200" dirty="0"/>
        </a:p>
      </dsp:txBody>
      <dsp:txXfrm>
        <a:off x="4726296" y="3059761"/>
        <a:ext cx="2587415" cy="1138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1DCC6-A595-4B5A-B8DE-623263C85446}">
      <dsp:nvSpPr>
        <dsp:cNvPr id="0" name=""/>
        <dsp:cNvSpPr/>
      </dsp:nvSpPr>
      <dsp:spPr>
        <a:xfrm rot="5400000">
          <a:off x="2469591" y="394097"/>
          <a:ext cx="180321" cy="45005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A8BA8A-4834-4B02-BBEB-7EE56358F561}">
      <dsp:nvSpPr>
        <dsp:cNvPr id="0" name=""/>
        <dsp:cNvSpPr/>
      </dsp:nvSpPr>
      <dsp:spPr>
        <a:xfrm>
          <a:off x="8748" y="329595"/>
          <a:ext cx="2221658" cy="49460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600" b="1" kern="1200" dirty="0" smtClean="0"/>
            <a:t>FIZIČKA OSOBA </a:t>
          </a:r>
          <a:endParaRPr lang="hr-HR" sz="1600" b="1" kern="1200" dirty="0"/>
        </a:p>
      </dsp:txBody>
      <dsp:txXfrm>
        <a:off x="32897" y="353744"/>
        <a:ext cx="2173360" cy="446302"/>
      </dsp:txXfrm>
    </dsp:sp>
    <dsp:sp modelId="{0D49CA54-7E76-4FE6-92E6-A848ED23CB1D}">
      <dsp:nvSpPr>
        <dsp:cNvPr id="0" name=""/>
        <dsp:cNvSpPr/>
      </dsp:nvSpPr>
      <dsp:spPr>
        <a:xfrm>
          <a:off x="1670157" y="130226"/>
          <a:ext cx="938678" cy="730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AC379-A7FF-4044-B2BA-17E6AB0A52F1}">
      <dsp:nvSpPr>
        <dsp:cNvPr id="0" name=""/>
        <dsp:cNvSpPr/>
      </dsp:nvSpPr>
      <dsp:spPr>
        <a:xfrm rot="10800000">
          <a:off x="3464490" y="1203334"/>
          <a:ext cx="606990" cy="27920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F0A3E-9CE0-45ED-9842-C8DDDFC54BC1}">
      <dsp:nvSpPr>
        <dsp:cNvPr id="0" name=""/>
        <dsp:cNvSpPr/>
      </dsp:nvSpPr>
      <dsp:spPr>
        <a:xfrm>
          <a:off x="2866385" y="153405"/>
          <a:ext cx="4727822" cy="102071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MOŽE REPRODUCIRATI AUTORSKO DJELO NA BILO KOJU PODLOGU AKO TO ČINI </a:t>
          </a:r>
          <a:r>
            <a:rPr lang="vi-VN" sz="1200" kern="1200" dirty="0" smtClean="0">
              <a:solidFill>
                <a:schemeClr val="accent1">
                  <a:lumMod val="50000"/>
                </a:schemeClr>
              </a:solidFill>
            </a:rPr>
            <a:t>ZA PRIVATNO KORIŠTENJE </a:t>
          </a:r>
          <a:r>
            <a:rPr lang="hr-HR" sz="12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vi-VN" sz="1200" kern="1200" dirty="0" smtClean="0"/>
            <a:t>I REPRODUCIRATI AUTORSKO DJELO U OBLIKU FOTOKOPIJE I </a:t>
          </a:r>
          <a:r>
            <a:rPr lang="vi-VN" sz="1200" kern="1200" dirty="0" smtClean="0">
              <a:solidFill>
                <a:schemeClr val="accent1">
                  <a:lumMod val="50000"/>
                </a:schemeClr>
              </a:solidFill>
            </a:rPr>
            <a:t>ZA DRUGO VLASTITO KORIŠTENJE</a:t>
          </a:r>
          <a:endParaRPr lang="hr-HR" sz="12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916221" y="203241"/>
        <a:ext cx="4628150" cy="921039"/>
      </dsp:txXfrm>
    </dsp:sp>
    <dsp:sp modelId="{B296EEBC-E80B-4572-836A-8B969E0D3077}">
      <dsp:nvSpPr>
        <dsp:cNvPr id="0" name=""/>
        <dsp:cNvSpPr/>
      </dsp:nvSpPr>
      <dsp:spPr>
        <a:xfrm>
          <a:off x="4304491" y="915748"/>
          <a:ext cx="938678" cy="730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701FF4-2DE1-4CD1-A0F3-D88043D4DCE1}">
      <dsp:nvSpPr>
        <dsp:cNvPr id="0" name=""/>
        <dsp:cNvSpPr/>
      </dsp:nvSpPr>
      <dsp:spPr>
        <a:xfrm rot="10800000">
          <a:off x="2932834" y="2505598"/>
          <a:ext cx="606998" cy="29664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761DCF-5BA4-4B74-82B5-84EA2E5413D9}">
      <dsp:nvSpPr>
        <dsp:cNvPr id="0" name=""/>
        <dsp:cNvSpPr/>
      </dsp:nvSpPr>
      <dsp:spPr>
        <a:xfrm>
          <a:off x="2002449" y="1535612"/>
          <a:ext cx="3665920" cy="9825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KOJE NEMA IZRAVNO ILI NEIZRAVNO KOMERCIJALNU SVRHU </a:t>
          </a:r>
          <a:endParaRPr lang="hr-HR" sz="120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tx1"/>
              </a:solidFill>
            </a:rPr>
            <a:t>I</a:t>
          </a:r>
          <a:endParaRPr lang="hr-HR" sz="1200" kern="1200" dirty="0" smtClean="0">
            <a:solidFill>
              <a:schemeClr val="tx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tx1"/>
              </a:solidFill>
            </a:rPr>
            <a:t> </a:t>
          </a:r>
          <a:r>
            <a:rPr lang="vi-VN" sz="1200" kern="1200" dirty="0" smtClean="0"/>
            <a:t>NIJE NAMIJENJENO ILI PRISTUPAČNO JAVNOSTI</a:t>
          </a:r>
          <a:r>
            <a:rPr lang="vi-VN" sz="500" kern="1200" dirty="0" smtClean="0"/>
            <a:t>. </a:t>
          </a:r>
          <a:endParaRPr lang="hr-HR" sz="500" kern="1200" dirty="0"/>
        </a:p>
      </dsp:txBody>
      <dsp:txXfrm>
        <a:off x="2050423" y="1583586"/>
        <a:ext cx="3569972" cy="886631"/>
      </dsp:txXfrm>
    </dsp:sp>
    <dsp:sp modelId="{EEED56AF-D400-46BF-B88D-1A6532982A4F}">
      <dsp:nvSpPr>
        <dsp:cNvPr id="0" name=""/>
        <dsp:cNvSpPr/>
      </dsp:nvSpPr>
      <dsp:spPr>
        <a:xfrm>
          <a:off x="5067054" y="1890310"/>
          <a:ext cx="938678" cy="730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33C0A-BFB5-4C75-A677-C1DB04C9A501}">
      <dsp:nvSpPr>
        <dsp:cNvPr id="0" name=""/>
        <dsp:cNvSpPr/>
      </dsp:nvSpPr>
      <dsp:spPr>
        <a:xfrm>
          <a:off x="3198663" y="2874580"/>
          <a:ext cx="4345551" cy="165138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800" kern="1200" dirty="0" smtClean="0">
              <a:solidFill>
                <a:schemeClr val="bg1"/>
              </a:solidFill>
            </a:rPr>
            <a:t>Nije dopušteno reproducira</a:t>
          </a:r>
          <a:r>
            <a:rPr lang="hr-HR" sz="800" kern="1200" dirty="0" smtClean="0">
              <a:solidFill>
                <a:schemeClr val="bg1"/>
              </a:solidFill>
            </a:rPr>
            <a:t>ti</a:t>
          </a:r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/>
            <a:t>CIJELE KNJIGE</a:t>
          </a:r>
          <a:endParaRPr lang="hr-HR" sz="900" b="1" kern="1200" dirty="0" smtClean="0"/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 </a:t>
          </a:r>
          <a:r>
            <a:rPr lang="hr-HR" sz="800" kern="1200" dirty="0" smtClean="0"/>
            <a:t>(</a:t>
          </a:r>
          <a:r>
            <a:rPr lang="vi-VN" sz="800" kern="1200" dirty="0" smtClean="0"/>
            <a:t>osim ako su primjerci te knjige rasprodani najmanje dvije godine</a:t>
          </a:r>
          <a:r>
            <a:rPr lang="hr-HR" sz="800" kern="1200" dirty="0" smtClean="0"/>
            <a:t>)</a:t>
          </a:r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/>
            <a:t>GRAFIČKIH IZDANJA GLAZBENIH DJELA </a:t>
          </a:r>
          <a:endParaRPr lang="hr-HR" sz="900" b="1" kern="1200" dirty="0" smtClean="0"/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/>
            <a:t>ELEKTRONIČKIH BAZA PODATAKA,</a:t>
          </a:r>
          <a:endParaRPr lang="hr-HR" sz="900" b="1" kern="1200" dirty="0" smtClean="0"/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/>
            <a:t>KARTOGRAFSKIH DJELA</a:t>
          </a:r>
          <a:endParaRPr lang="hr-HR" sz="900" b="1" kern="1200" dirty="0" smtClean="0"/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b="1" kern="1200" dirty="0" smtClean="0"/>
            <a:t>  IZGRADNJA ARHITEKTONSKOG OBJEKTA</a:t>
          </a:r>
          <a:r>
            <a:rPr lang="vi-VN" sz="900" kern="1200" dirty="0" smtClean="0"/>
            <a:t>,</a:t>
          </a:r>
          <a:endParaRPr lang="hr-HR" sz="900" kern="1200" dirty="0" smtClean="0"/>
        </a:p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800" kern="1200" dirty="0" smtClean="0">
              <a:solidFill>
                <a:schemeClr val="accent1">
                  <a:lumMod val="50000"/>
                </a:schemeClr>
              </a:solidFill>
            </a:rPr>
            <a:t> ako Zakonom ili ugovorom nije drukčije određeno</a:t>
          </a:r>
          <a:endParaRPr lang="hr-HR" sz="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279291" y="2955208"/>
        <a:ext cx="4184295" cy="14901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FC70-2684-419E-B9D1-34FA8D7B924F}">
      <dsp:nvSpPr>
        <dsp:cNvPr id="0" name=""/>
        <dsp:cNvSpPr/>
      </dsp:nvSpPr>
      <dsp:spPr>
        <a:xfrm>
          <a:off x="4256" y="1374267"/>
          <a:ext cx="1775612" cy="13859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700" kern="1200" dirty="0" smtClean="0">
              <a:solidFill>
                <a:schemeClr val="bg1"/>
              </a:solidFill>
            </a:rPr>
            <a:t>ORGANIZACIJA ZA RADIODIFUZIJU KOJA IMA ODOBRENJE ZA EMITIRANJE AUTORSKOG DJELA</a:t>
          </a:r>
          <a:endParaRPr lang="hr-HR" sz="700" kern="1200" dirty="0">
            <a:solidFill>
              <a:schemeClr val="bg1"/>
            </a:solidFill>
          </a:endParaRPr>
        </a:p>
      </dsp:txBody>
      <dsp:txXfrm>
        <a:off x="4256" y="1374267"/>
        <a:ext cx="1775612" cy="1385989"/>
      </dsp:txXfrm>
    </dsp:sp>
    <dsp:sp modelId="{44D2C947-4C22-45A0-B677-DC0E3BA1C05F}">
      <dsp:nvSpPr>
        <dsp:cNvPr id="0" name=""/>
        <dsp:cNvSpPr/>
      </dsp:nvSpPr>
      <dsp:spPr>
        <a:xfrm>
          <a:off x="2179542" y="1772448"/>
          <a:ext cx="1775612" cy="13859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700" kern="1200" dirty="0" smtClean="0">
              <a:solidFill>
                <a:schemeClr val="bg2"/>
              </a:solidFill>
            </a:rPr>
            <a:t>MOŽE </a:t>
          </a:r>
          <a:r>
            <a:rPr lang="hr-HR" sz="700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SNIMITI</a:t>
          </a:r>
          <a:r>
            <a:rPr lang="hr-HR" sz="700" kern="1200" dirty="0" smtClean="0">
              <a:solidFill>
                <a:schemeClr val="bg2"/>
              </a:solidFill>
            </a:rPr>
            <a:t>  AUTORSKO DJELO  ZA KOJE IMA ODOBRENJE  ZA EMITIRANJE </a:t>
          </a:r>
          <a:r>
            <a:rPr lang="hr-HR" sz="700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VLASTITIM SREDSTVIMA 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sz="700" kern="1200" dirty="0" smtClean="0">
            <a:solidFill>
              <a:schemeClr val="bg2"/>
            </a:solidFill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700" kern="1200" dirty="0" smtClean="0">
              <a:solidFill>
                <a:schemeClr val="bg2"/>
              </a:solidFill>
            </a:rPr>
            <a:t>na nosač zvuka, slike ili teksta 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sz="700" kern="1200" dirty="0" smtClean="0">
            <a:solidFill>
              <a:schemeClr val="bg2"/>
            </a:solidFill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700" b="0" kern="1200" dirty="0" smtClean="0">
              <a:solidFill>
                <a:schemeClr val="bg1">
                  <a:lumMod val="95000"/>
                  <a:lumOff val="5000"/>
                </a:schemeClr>
              </a:solidFill>
            </a:rPr>
            <a:t>ZA POTREBE VLASTITOG EMITIRANJA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hr-HR" sz="700" kern="1200" dirty="0" smtClean="0"/>
        </a:p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700" kern="1200" dirty="0"/>
        </a:p>
      </dsp:txBody>
      <dsp:txXfrm>
        <a:off x="2179542" y="1772448"/>
        <a:ext cx="1775612" cy="1385989"/>
      </dsp:txXfrm>
    </dsp:sp>
    <dsp:sp modelId="{11D45C67-49AB-4101-A9EA-53C0DDA244FA}">
      <dsp:nvSpPr>
        <dsp:cNvPr id="0" name=""/>
        <dsp:cNvSpPr/>
      </dsp:nvSpPr>
      <dsp:spPr>
        <a:xfrm>
          <a:off x="4301239" y="1374267"/>
          <a:ext cx="1775612" cy="13081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800" kern="1200" dirty="0" smtClean="0"/>
            <a:t>Organizacija za radiodifuziju dužna je efemerne snimke najkasnije u roku od MJESEC DANA od dana emitiranja UNIŠTITI, ILI IH POHRANITI u vlastitom ili u javnom službenom arhivu ako te snimke imaju posebnu dokumentarnu vrijednost</a:t>
          </a:r>
          <a:endParaRPr lang="hr-HR" sz="800" kern="1200" dirty="0"/>
        </a:p>
      </dsp:txBody>
      <dsp:txXfrm>
        <a:off x="4301239" y="1374267"/>
        <a:ext cx="1775612" cy="1308102"/>
      </dsp:txXfrm>
    </dsp:sp>
    <dsp:sp modelId="{6106122C-1F88-42D6-998E-3E588D063F63}">
      <dsp:nvSpPr>
        <dsp:cNvPr id="0" name=""/>
        <dsp:cNvSpPr/>
      </dsp:nvSpPr>
      <dsp:spPr>
        <a:xfrm>
          <a:off x="6419047" y="1772448"/>
          <a:ext cx="1775612" cy="13198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800" kern="1200" dirty="0" smtClean="0"/>
            <a:t>Efemerne snimke, koje su pohranjene, ne mogu se ponovno emitirati bez odobrenja nositelja prava</a:t>
          </a:r>
          <a:endParaRPr lang="hr-HR" sz="800" kern="1200" dirty="0"/>
        </a:p>
      </dsp:txBody>
      <dsp:txXfrm>
        <a:off x="6419047" y="1772448"/>
        <a:ext cx="1775612" cy="13198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3C71CD-C1F8-4BDA-8856-C71BD9D025B8}">
      <dsp:nvSpPr>
        <dsp:cNvPr id="0" name=""/>
        <dsp:cNvSpPr/>
      </dsp:nvSpPr>
      <dsp:spPr>
        <a:xfrm>
          <a:off x="552" y="1661482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2">
                  <a:lumMod val="25000"/>
                </a:schemeClr>
              </a:solidFill>
            </a:rPr>
            <a:t>Javni arhivi, javne knjižnice, obrazovne i znanstvene ustanove, ustanove za predškolski odgoj i socijalne (karitativne) ustanove </a:t>
          </a:r>
          <a:endParaRPr lang="hr-HR" sz="1300" kern="1200" dirty="0">
            <a:solidFill>
              <a:schemeClr val="tx2">
                <a:lumMod val="25000"/>
              </a:schemeClr>
            </a:solidFill>
          </a:endParaRPr>
        </a:p>
      </dsp:txBody>
      <dsp:txXfrm>
        <a:off x="552" y="1661482"/>
        <a:ext cx="2405992" cy="1202996"/>
      </dsp:txXfrm>
    </dsp:sp>
    <dsp:sp modelId="{47CDEF10-9946-45CB-BE17-610B43D1BA39}">
      <dsp:nvSpPr>
        <dsp:cNvPr id="0" name=""/>
        <dsp:cNvSpPr/>
      </dsp:nvSpPr>
      <dsp:spPr>
        <a:xfrm>
          <a:off x="2911803" y="1661482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bg1"/>
              </a:solidFill>
            </a:rPr>
            <a:t>KOJE SVOJE USLUGE NE NAPLAĆUJU</a:t>
          </a:r>
          <a:r>
            <a:rPr lang="hr-HR" sz="1300" kern="1200" dirty="0" smtClean="0"/>
            <a:t> </a:t>
          </a:r>
          <a:endParaRPr lang="hr-HR" sz="1300" kern="1200" dirty="0"/>
        </a:p>
      </dsp:txBody>
      <dsp:txXfrm>
        <a:off x="2911803" y="1661482"/>
        <a:ext cx="2405992" cy="1202996"/>
      </dsp:txXfrm>
    </dsp:sp>
    <dsp:sp modelId="{DC7AABC0-1615-4493-964B-3C2D8D23571F}">
      <dsp:nvSpPr>
        <dsp:cNvPr id="0" name=""/>
        <dsp:cNvSpPr/>
      </dsp:nvSpPr>
      <dsp:spPr>
        <a:xfrm>
          <a:off x="5823054" y="1661482"/>
          <a:ext cx="2405992" cy="1202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 smtClean="0">
              <a:solidFill>
                <a:schemeClr val="tx2">
                  <a:lumMod val="25000"/>
                </a:schemeClr>
              </a:solidFill>
            </a:rPr>
            <a:t>MOGU IZ VLASTITOG PRIMJERKA REPRODUCIRATI AUTORSKO DJELO NA BILO KOJU PODLOGU U NAJVIŠE JEDNOM PRIMJERKU</a:t>
          </a:r>
          <a:r>
            <a:rPr lang="hr-HR" sz="1300" kern="1200" dirty="0" smtClean="0"/>
            <a:t>	</a:t>
          </a:r>
          <a:endParaRPr lang="hr-HR" sz="1300" kern="1200" dirty="0"/>
        </a:p>
      </dsp:txBody>
      <dsp:txXfrm>
        <a:off x="5823054" y="1661482"/>
        <a:ext cx="2405992" cy="12029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2B511-7F21-4674-A5A2-FC585C7484A2}">
      <dsp:nvSpPr>
        <dsp:cNvPr id="0" name=""/>
        <dsp:cNvSpPr/>
      </dsp:nvSpPr>
      <dsp:spPr>
        <a:xfrm rot="5400000">
          <a:off x="513417" y="1130430"/>
          <a:ext cx="1538583" cy="256016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65D3BF-D1C7-4F87-833D-D4BA727A03CD}">
      <dsp:nvSpPr>
        <dsp:cNvPr id="0" name=""/>
        <dsp:cNvSpPr/>
      </dsp:nvSpPr>
      <dsp:spPr>
        <a:xfrm>
          <a:off x="256589" y="1895369"/>
          <a:ext cx="2311334" cy="2026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kern="1200" dirty="0" smtClean="0"/>
            <a:t>DOPUŠTENO JE </a:t>
          </a:r>
          <a:r>
            <a:rPr lang="vi-VN" sz="900" kern="1200" dirty="0" smtClean="0">
              <a:solidFill>
                <a:schemeClr val="bg1"/>
              </a:solidFill>
            </a:rPr>
            <a:t>REPRODUCIRANJE</a:t>
          </a:r>
          <a:r>
            <a:rPr lang="vi-VN" sz="900" kern="1200" dirty="0" smtClean="0"/>
            <a:t> NA PAPIR ILI SLIČAN MEDIJ I </a:t>
          </a:r>
          <a:r>
            <a:rPr lang="vi-VN" sz="900" kern="1200" dirty="0" smtClean="0">
              <a:solidFill>
                <a:schemeClr val="bg1"/>
              </a:solidFill>
            </a:rPr>
            <a:t>DISTRIBUIRANJE</a:t>
          </a:r>
          <a:r>
            <a:rPr lang="vi-VN" sz="900" kern="1200" dirty="0" smtClean="0"/>
            <a:t> </a:t>
          </a:r>
          <a:r>
            <a:rPr lang="hr-HR" sz="900" kern="1200" dirty="0" smtClean="0"/>
            <a:t>POJEDINIH ODLOMAKA ZAKONITO OBJAVLJENIH AUTORSKIH DJELA ILI CJELOVITIH KRATKIH AUTORSKIH DJELA S PODRUČJA ZNANOSTI, KNJIŽEVNOSTI I GLAZBE, KAO I POJEDINAČNIH OBJAVLJENIH AUTORSKIH DJELA S PODRUČJA LIKOVNIH UMJETNOSTI, ARHITEKTURE, PRIMIJENJENIH UMJETNOSTI I INDUSTRIJSKOG DIZAJNA, FOTOGRAFSKIH ILI KARTOGRAFSKIH DJELA TE PRIKAZA ZNANSTVENE ILI TEHNIČKE PRIRODE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 dirty="0"/>
        </a:p>
      </dsp:txBody>
      <dsp:txXfrm>
        <a:off x="256589" y="1895369"/>
        <a:ext cx="2311334" cy="2026020"/>
      </dsp:txXfrm>
    </dsp:sp>
    <dsp:sp modelId="{B0460AA9-DC7C-4F5B-8DAA-3AF397BA43B6}">
      <dsp:nvSpPr>
        <dsp:cNvPr id="0" name=""/>
        <dsp:cNvSpPr/>
      </dsp:nvSpPr>
      <dsp:spPr>
        <a:xfrm>
          <a:off x="2131823" y="941948"/>
          <a:ext cx="436100" cy="4361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739C3-6F11-4C2B-B7B0-301E771CDACE}">
      <dsp:nvSpPr>
        <dsp:cNvPr id="0" name=""/>
        <dsp:cNvSpPr/>
      </dsp:nvSpPr>
      <dsp:spPr>
        <a:xfrm rot="5400000">
          <a:off x="3342942" y="430262"/>
          <a:ext cx="1538583" cy="256016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09C02-CE8E-4239-BDBD-FF592C330199}">
      <dsp:nvSpPr>
        <dsp:cNvPr id="0" name=""/>
        <dsp:cNvSpPr/>
      </dsp:nvSpPr>
      <dsp:spPr>
        <a:xfrm>
          <a:off x="3086114" y="1195201"/>
          <a:ext cx="2311334" cy="2026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kern="1200" dirty="0" smtClean="0">
              <a:solidFill>
                <a:schemeClr val="bg1"/>
              </a:solidFill>
            </a:rPr>
            <a:t>U OBLIKU ZBIRKE </a:t>
          </a:r>
          <a:r>
            <a:rPr lang="vi-VN" sz="900" kern="1200" dirty="0" smtClean="0">
              <a:solidFill>
                <a:schemeClr val="tx1"/>
              </a:solidFill>
            </a:rPr>
            <a:t>KOJA SADRŽAVA </a:t>
          </a:r>
          <a:r>
            <a:rPr lang="vi-VN" sz="900" kern="1200" dirty="0" smtClean="0">
              <a:solidFill>
                <a:schemeClr val="bg1"/>
              </a:solidFill>
            </a:rPr>
            <a:t>PRILOGE VIŠE AUTORA </a:t>
          </a:r>
          <a:r>
            <a:rPr lang="vi-VN" sz="900" kern="1200" dirty="0" smtClean="0">
              <a:solidFill>
                <a:schemeClr val="tx1"/>
              </a:solidFill>
            </a:rPr>
            <a:t>I KOJA JE PO SVOJEM SADRŽAJU I SISTEMATIZACIJI </a:t>
          </a:r>
          <a:r>
            <a:rPr lang="vi-VN" sz="900" kern="1200" dirty="0" smtClean="0">
              <a:solidFill>
                <a:schemeClr val="bg1"/>
              </a:solidFill>
            </a:rPr>
            <a:t>ISKLJUČIVO</a:t>
          </a:r>
          <a:r>
            <a:rPr lang="vi-VN" sz="900" kern="1200" dirty="0" smtClean="0">
              <a:solidFill>
                <a:schemeClr val="tx1"/>
              </a:solidFill>
            </a:rPr>
            <a:t> NAMIJENJENA </a:t>
          </a:r>
          <a:r>
            <a:rPr lang="vi-VN" sz="900" kern="1200" dirty="0" smtClean="0">
              <a:solidFill>
                <a:schemeClr val="bg1"/>
              </a:solidFill>
            </a:rPr>
            <a:t>NASTAVI </a:t>
          </a:r>
          <a:r>
            <a:rPr lang="vi-VN" sz="900" kern="1200" dirty="0" smtClean="0">
              <a:solidFill>
                <a:schemeClr val="tx1"/>
              </a:solidFill>
            </a:rPr>
            <a:t>ILI </a:t>
          </a:r>
          <a:r>
            <a:rPr lang="vi-VN" sz="900" kern="1200" dirty="0" smtClean="0">
              <a:solidFill>
                <a:schemeClr val="bg1"/>
              </a:solidFill>
            </a:rPr>
            <a:t>ZNANSTVENOM</a:t>
          </a:r>
          <a:r>
            <a:rPr lang="vi-VN" sz="900" kern="1200" dirty="0" smtClean="0">
              <a:solidFill>
                <a:schemeClr val="tx1"/>
              </a:solidFill>
            </a:rPr>
            <a:t> ISTRAŽIVANJU UZ </a:t>
          </a:r>
          <a:r>
            <a:rPr lang="vi-VN" sz="900" kern="1200" dirty="0" smtClean="0">
              <a:solidFill>
                <a:schemeClr val="bg1"/>
              </a:solidFill>
            </a:rPr>
            <a:t>NAVOĐENJE IZVORA</a:t>
          </a:r>
          <a:r>
            <a:rPr lang="hr-HR" sz="900" kern="1200" dirty="0" smtClean="0">
              <a:solidFill>
                <a:schemeClr val="bg1"/>
              </a:solidFill>
            </a:rPr>
            <a:t>,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900" kern="1200" dirty="0" smtClean="0">
              <a:solidFill>
                <a:schemeClr val="bg1"/>
              </a:solidFill>
            </a:rPr>
            <a:t>OSIM AKO TO AUTOR IZRIČITO NE ZABRANI</a:t>
          </a:r>
          <a:endParaRPr lang="hr-HR" sz="900" kern="1200" dirty="0" smtClean="0">
            <a:solidFill>
              <a:schemeClr val="bg1"/>
            </a:solidFill>
          </a:endParaRP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900" kern="1200" dirty="0" smtClean="0">
            <a:solidFill>
              <a:schemeClr val="bg1"/>
            </a:solidFill>
          </a:endParaRP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tx1"/>
              </a:solidFill>
            </a:rPr>
            <a:t>R</a:t>
          </a:r>
          <a:r>
            <a:rPr lang="vi-VN" sz="900" kern="1200" dirty="0" smtClean="0">
              <a:solidFill>
                <a:schemeClr val="tx1"/>
              </a:solidFill>
            </a:rPr>
            <a:t>eproduciranje i distribuiranje pojedinih dijelova autorskih djela ne smatra se povredom prava</a:t>
          </a:r>
          <a:r>
            <a:rPr lang="hr-HR" sz="900" kern="1200" dirty="0" smtClean="0">
              <a:solidFill>
                <a:schemeClr val="tx1"/>
              </a:solidFill>
            </a:rPr>
            <a:t> na poštivanje autorskog djela i časti ili ugleda autora</a:t>
          </a:r>
          <a:r>
            <a:rPr lang="vi-VN" sz="900" kern="1200" dirty="0" smtClean="0">
              <a:solidFill>
                <a:schemeClr val="tx1"/>
              </a:solidFill>
            </a:rPr>
            <a:t> </a:t>
          </a:r>
          <a:r>
            <a:rPr lang="hr-HR" sz="900" kern="1200" dirty="0" smtClean="0">
              <a:solidFill>
                <a:schemeClr val="tx1"/>
              </a:solidFill>
            </a:rPr>
            <a:t>iz </a:t>
          </a:r>
          <a:r>
            <a:rPr lang="vi-VN" sz="900" kern="1200" dirty="0" smtClean="0">
              <a:solidFill>
                <a:schemeClr val="tx1"/>
              </a:solidFill>
            </a:rPr>
            <a:t>članka 16. </a:t>
          </a:r>
          <a:r>
            <a:rPr lang="hr-HR" sz="900" kern="1200" dirty="0" smtClean="0">
              <a:solidFill>
                <a:schemeClr val="tx1"/>
              </a:solidFill>
            </a:rPr>
            <a:t>Z</a:t>
          </a:r>
          <a:r>
            <a:rPr lang="vi-VN" sz="900" kern="1200" dirty="0" smtClean="0">
              <a:solidFill>
                <a:schemeClr val="tx1"/>
              </a:solidFill>
            </a:rPr>
            <a:t>akona</a:t>
          </a:r>
          <a:r>
            <a:rPr lang="hr-HR" sz="900" kern="1200" dirty="0" smtClean="0">
              <a:solidFill>
                <a:schemeClr val="tx1"/>
              </a:solidFill>
            </a:rPr>
            <a:t>, </a:t>
          </a:r>
          <a:r>
            <a:rPr lang="vi-VN" sz="900" kern="1200" dirty="0" smtClean="0">
              <a:solidFill>
                <a:schemeClr val="tx1"/>
              </a:solidFill>
            </a:rPr>
            <a:t>osim ako bi se objavljivanjem pojedinih dijelova ugrozili čast ili ugled autora</a:t>
          </a:r>
          <a:endParaRPr lang="hr-HR" sz="900" kern="1200" dirty="0"/>
        </a:p>
      </dsp:txBody>
      <dsp:txXfrm>
        <a:off x="3086114" y="1195201"/>
        <a:ext cx="2311334" cy="2026020"/>
      </dsp:txXfrm>
    </dsp:sp>
    <dsp:sp modelId="{6F1B760F-CE1F-4AAD-A399-32E7185AA31A}">
      <dsp:nvSpPr>
        <dsp:cNvPr id="0" name=""/>
        <dsp:cNvSpPr/>
      </dsp:nvSpPr>
      <dsp:spPr>
        <a:xfrm>
          <a:off x="4961348" y="241779"/>
          <a:ext cx="436100" cy="43610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FB9E9-525C-4D10-8719-0484BF0E6A1F}">
      <dsp:nvSpPr>
        <dsp:cNvPr id="0" name=""/>
        <dsp:cNvSpPr/>
      </dsp:nvSpPr>
      <dsp:spPr>
        <a:xfrm rot="5400000">
          <a:off x="6172467" y="-269906"/>
          <a:ext cx="1538583" cy="256016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005CC5-DBA5-4B0F-BAB3-A3CE9EA6ABEE}">
      <dsp:nvSpPr>
        <dsp:cNvPr id="0" name=""/>
        <dsp:cNvSpPr/>
      </dsp:nvSpPr>
      <dsp:spPr>
        <a:xfrm>
          <a:off x="5915640" y="495032"/>
          <a:ext cx="2311334" cy="2026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500" kern="1200" dirty="0" smtClean="0"/>
            <a:t> </a:t>
          </a:r>
          <a:r>
            <a:rPr lang="vi-VN" sz="900" kern="1200" dirty="0" smtClean="0"/>
            <a:t>Autori djela sadržanih u zbirci </a:t>
          </a:r>
          <a:r>
            <a:rPr lang="hr-HR" sz="900" kern="1200" dirty="0" smtClean="0"/>
            <a:t> </a:t>
          </a:r>
          <a:r>
            <a:rPr lang="vi-VN" sz="900" kern="1200" dirty="0" smtClean="0"/>
            <a:t>imaju pravo na </a:t>
          </a:r>
          <a:r>
            <a:rPr lang="vi-VN" sz="900" kern="1200" dirty="0" smtClean="0">
              <a:solidFill>
                <a:schemeClr val="bg1"/>
              </a:solidFill>
            </a:rPr>
            <a:t>primjerenu naknadu</a:t>
          </a:r>
          <a:r>
            <a:rPr lang="vi-VN" sz="900" kern="1200" dirty="0" smtClean="0"/>
            <a:t> za reproduciranje i distribuiranje njihovih autorskih djela</a:t>
          </a:r>
          <a:endParaRPr lang="hr-HR" sz="900" kern="1200" dirty="0"/>
        </a:p>
      </dsp:txBody>
      <dsp:txXfrm>
        <a:off x="5915640" y="495032"/>
        <a:ext cx="2311334" cy="20260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33AC6-A89B-4232-88DA-BCCD526E05F8}">
      <dsp:nvSpPr>
        <dsp:cNvPr id="0" name=""/>
        <dsp:cNvSpPr/>
      </dsp:nvSpPr>
      <dsp:spPr>
        <a:xfrm rot="5400000">
          <a:off x="1807966" y="1322346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A85AB-0EBA-4090-A20E-C80E6998D96A}">
      <dsp:nvSpPr>
        <dsp:cNvPr id="0" name=""/>
        <dsp:cNvSpPr/>
      </dsp:nvSpPr>
      <dsp:spPr>
        <a:xfrm>
          <a:off x="1498119" y="25930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ZA POTREBE OSOBA S INVALIDNOŠĆU DOPUŠTENO JE KORIŠTENJE AUTORSKIH DJELA </a:t>
          </a:r>
          <a:endParaRPr lang="hr-HR" sz="900" kern="1200" dirty="0"/>
        </a:p>
      </dsp:txBody>
      <dsp:txXfrm>
        <a:off x="1565403" y="93214"/>
        <a:ext cx="1834184" cy="1243494"/>
      </dsp:txXfrm>
    </dsp:sp>
    <dsp:sp modelId="{1F4A8CD8-7C80-45A8-8551-2BCA706B205A}">
      <dsp:nvSpPr>
        <dsp:cNvPr id="0" name=""/>
        <dsp:cNvSpPr/>
      </dsp:nvSpPr>
      <dsp:spPr>
        <a:xfrm>
          <a:off x="3466871" y="157360"/>
          <a:ext cx="1431882" cy="1113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507ED-E908-49E8-8590-08691A4D10A3}">
      <dsp:nvSpPr>
        <dsp:cNvPr id="0" name=""/>
        <dsp:cNvSpPr/>
      </dsp:nvSpPr>
      <dsp:spPr>
        <a:xfrm rot="5400000">
          <a:off x="3440270" y="2870365"/>
          <a:ext cx="1169501" cy="133143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AE6419-0374-4684-8A06-2681B9BAAC50}">
      <dsp:nvSpPr>
        <dsp:cNvPr id="0" name=""/>
        <dsp:cNvSpPr/>
      </dsp:nvSpPr>
      <dsp:spPr>
        <a:xfrm>
          <a:off x="3130423" y="1573949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NA NAČIN KOJI JE U IZRAVNOJ VEZI S INVALIDNOŠĆU TIH OSOBA 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I 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KOJE JE NEKOMERCIJALNE NARAVI</a:t>
          </a:r>
          <a:endParaRPr lang="hr-HR" sz="900" kern="1200" dirty="0">
            <a:solidFill>
              <a:schemeClr val="bg1"/>
            </a:solidFill>
          </a:endParaRPr>
        </a:p>
      </dsp:txBody>
      <dsp:txXfrm>
        <a:off x="3197707" y="1641233"/>
        <a:ext cx="1834184" cy="1243494"/>
      </dsp:txXfrm>
    </dsp:sp>
    <dsp:sp modelId="{FF3C3331-9192-4ACA-B84C-4B380F5D0D03}">
      <dsp:nvSpPr>
        <dsp:cNvPr id="0" name=""/>
        <dsp:cNvSpPr/>
      </dsp:nvSpPr>
      <dsp:spPr>
        <a:xfrm>
          <a:off x="5099176" y="1705379"/>
          <a:ext cx="1431882" cy="1113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3526D3-3CE7-45E0-86CF-F1DCF1CED58D}">
      <dsp:nvSpPr>
        <dsp:cNvPr id="0" name=""/>
        <dsp:cNvSpPr/>
      </dsp:nvSpPr>
      <dsp:spPr>
        <a:xfrm>
          <a:off x="4762728" y="3121968"/>
          <a:ext cx="1968752" cy="13780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>
              <a:solidFill>
                <a:schemeClr val="bg1"/>
              </a:solidFill>
            </a:rPr>
            <a:t>U OPSEGU POTREBNOM ZA ODNOSNU INVALIDNOST</a:t>
          </a:r>
          <a:endParaRPr lang="hr-HR" sz="900" kern="1200" dirty="0">
            <a:solidFill>
              <a:schemeClr val="bg1"/>
            </a:solidFill>
          </a:endParaRPr>
        </a:p>
      </dsp:txBody>
      <dsp:txXfrm>
        <a:off x="4830012" y="3189252"/>
        <a:ext cx="1834184" cy="12434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24E2A-32CD-4CC5-B9B6-EB53797245ED}">
      <dsp:nvSpPr>
        <dsp:cNvPr id="0" name=""/>
        <dsp:cNvSpPr/>
      </dsp:nvSpPr>
      <dsp:spPr>
        <a:xfrm rot="5400000">
          <a:off x="1959267" y="2268128"/>
          <a:ext cx="1368947" cy="187562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75D948-CDE0-4F87-9D90-B224EDBA9A3C}">
      <dsp:nvSpPr>
        <dsp:cNvPr id="0" name=""/>
        <dsp:cNvSpPr/>
      </dsp:nvSpPr>
      <dsp:spPr>
        <a:xfrm>
          <a:off x="1191084" y="19806"/>
          <a:ext cx="3196878" cy="223771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400" kern="1200" dirty="0" smtClean="0"/>
            <a:t>DOPUŠTENO JE REPRODUCIRANJE</a:t>
          </a:r>
          <a:r>
            <a:rPr lang="hr-HR" sz="1400" kern="1200" dirty="0" smtClean="0"/>
            <a:t>/PRIOPĆAVANJE JAVNOSTI </a:t>
          </a:r>
          <a:r>
            <a:rPr lang="vi-VN" sz="1400" kern="1200" dirty="0" smtClean="0"/>
            <a:t> AUTORSKIH DJELA </a:t>
          </a:r>
          <a:endParaRPr lang="hr-HR" sz="1400" kern="1200" dirty="0"/>
        </a:p>
      </dsp:txBody>
      <dsp:txXfrm>
        <a:off x="1300340" y="129062"/>
        <a:ext cx="2978366" cy="2019199"/>
      </dsp:txXfrm>
    </dsp:sp>
    <dsp:sp modelId="{C5501171-9448-494C-BFE6-F61DA4000809}">
      <dsp:nvSpPr>
        <dsp:cNvPr id="0" name=""/>
        <dsp:cNvSpPr/>
      </dsp:nvSpPr>
      <dsp:spPr>
        <a:xfrm>
          <a:off x="4387963" y="233223"/>
          <a:ext cx="2325104" cy="1808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30CCC-7469-4769-96AB-F540ADF8F920}">
      <dsp:nvSpPr>
        <dsp:cNvPr id="0" name=""/>
        <dsp:cNvSpPr/>
      </dsp:nvSpPr>
      <dsp:spPr>
        <a:xfrm>
          <a:off x="3841636" y="2268444"/>
          <a:ext cx="3196878" cy="223771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400" kern="1200" dirty="0" smtClean="0">
              <a:solidFill>
                <a:schemeClr val="bg1"/>
              </a:solidFill>
            </a:rPr>
            <a:t>RADI KORIŠTENJA U</a:t>
          </a:r>
          <a:r>
            <a:rPr lang="hr-HR" sz="1400" kern="1200" dirty="0" smtClean="0">
              <a:solidFill>
                <a:schemeClr val="bg1"/>
              </a:solidFill>
            </a:rPr>
            <a:t>:</a:t>
          </a:r>
          <a:r>
            <a:rPr lang="vi-VN" sz="1400" kern="1200" dirty="0" smtClean="0">
              <a:solidFill>
                <a:schemeClr val="bg1"/>
              </a:solidFill>
            </a:rPr>
            <a:t> </a:t>
          </a:r>
          <a:endParaRPr lang="hr-HR" sz="1400" kern="1200" dirty="0" smtClean="0">
            <a:solidFill>
              <a:schemeClr val="bg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400" kern="1200" dirty="0" smtClean="0">
              <a:solidFill>
                <a:schemeClr val="bg1"/>
              </a:solidFill>
            </a:rPr>
            <a:t>SUDSKIM</a:t>
          </a:r>
          <a:r>
            <a:rPr lang="hr-HR" sz="1400" kern="1200" dirty="0" smtClean="0">
              <a:solidFill>
                <a:schemeClr val="bg1"/>
              </a:solidFill>
            </a:rPr>
            <a:t> POSTUPCIMA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400" kern="1200" dirty="0" smtClean="0">
              <a:solidFill>
                <a:schemeClr val="bg1"/>
              </a:solidFill>
            </a:rPr>
            <a:t>UPRAVNIM POSTUPCIMA,</a:t>
          </a:r>
          <a:endParaRPr lang="hr-HR" sz="1400" kern="1200" dirty="0" smtClean="0">
            <a:solidFill>
              <a:schemeClr val="bg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400" kern="1200" dirty="0" smtClean="0">
              <a:solidFill>
                <a:schemeClr val="bg1"/>
              </a:solidFill>
            </a:rPr>
            <a:t> ARBITRAŽNIM I DRUGIM SLUŽBENIM POSTUPCIMA</a:t>
          </a:r>
          <a:endParaRPr lang="hr-HR" sz="1400" kern="1200" dirty="0" smtClean="0">
            <a:solidFill>
              <a:schemeClr val="bg1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>
                  <a:lumMod val="50000"/>
                </a:schemeClr>
              </a:solidFill>
            </a:rPr>
            <a:t>(</a:t>
          </a:r>
          <a:r>
            <a:rPr lang="vi-VN" sz="1400" kern="1200" dirty="0" smtClean="0">
              <a:solidFill>
                <a:schemeClr val="tx1">
                  <a:lumMod val="50000"/>
                </a:schemeClr>
              </a:solidFill>
            </a:rPr>
            <a:t>IZUZEVŠI ZBIRKE</a:t>
          </a:r>
          <a:r>
            <a:rPr lang="hr-HR" sz="1400" kern="1200" dirty="0" smtClean="0">
              <a:solidFill>
                <a:schemeClr val="tx1">
                  <a:lumMod val="50000"/>
                </a:schemeClr>
              </a:solidFill>
            </a:rPr>
            <a:t>)</a:t>
          </a:r>
          <a:endParaRPr lang="hr-HR" sz="1400" kern="1200" dirty="0">
            <a:solidFill>
              <a:schemeClr val="tx1">
                <a:lumMod val="50000"/>
              </a:schemeClr>
            </a:solidFill>
          </a:endParaRPr>
        </a:p>
      </dsp:txBody>
      <dsp:txXfrm>
        <a:off x="3950892" y="2377700"/>
        <a:ext cx="2978366" cy="20191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BCC11-1A3D-4E05-AFD4-59D832327B2F}">
      <dsp:nvSpPr>
        <dsp:cNvPr id="0" name=""/>
        <dsp:cNvSpPr/>
      </dsp:nvSpPr>
      <dsp:spPr>
        <a:xfrm>
          <a:off x="2310" y="445745"/>
          <a:ext cx="1512912" cy="3634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/>
              </a:solidFill>
            </a:rPr>
            <a:t>DOPUŠTENO JE</a:t>
          </a:r>
          <a:endParaRPr lang="hr-HR" sz="1200" kern="1200" dirty="0" smtClean="0">
            <a:solidFill>
              <a:schemeClr val="bg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 dirty="0" smtClean="0">
            <a:solidFill>
              <a:schemeClr val="bg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/>
              </a:solidFill>
            </a:rPr>
            <a:t> JAVNO IZVOĐENJE </a:t>
          </a:r>
          <a:endParaRPr lang="hr-HR" sz="1200" kern="1200" dirty="0" smtClean="0">
            <a:solidFill>
              <a:schemeClr val="bg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/>
              </a:solidFill>
            </a:rPr>
            <a:t>ILI </a:t>
          </a:r>
          <a:endParaRPr lang="hr-HR" sz="1200" kern="1200" dirty="0" smtClean="0">
            <a:solidFill>
              <a:schemeClr val="bg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/>
              </a:solidFill>
            </a:rPr>
            <a:t>SCENSKO PRIKAZIVANJE </a:t>
          </a:r>
          <a:endParaRPr lang="hr-HR" sz="1200" kern="1200" dirty="0" smtClean="0">
            <a:solidFill>
              <a:schemeClr val="bg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 dirty="0" smtClean="0">
            <a:solidFill>
              <a:schemeClr val="bg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/>
              </a:solidFill>
            </a:rPr>
            <a:t>AUTORSKIH DJELA </a:t>
          </a:r>
          <a:endParaRPr lang="hr-HR" sz="1200" kern="1200" dirty="0">
            <a:solidFill>
              <a:schemeClr val="bg1"/>
            </a:solidFill>
          </a:endParaRPr>
        </a:p>
      </dsp:txBody>
      <dsp:txXfrm>
        <a:off x="46622" y="490057"/>
        <a:ext cx="1424288" cy="3545847"/>
      </dsp:txXfrm>
    </dsp:sp>
    <dsp:sp modelId="{C693B931-0901-44AA-84EE-C4AA2D61918A}">
      <dsp:nvSpPr>
        <dsp:cNvPr id="0" name=""/>
        <dsp:cNvSpPr/>
      </dsp:nvSpPr>
      <dsp:spPr>
        <a:xfrm>
          <a:off x="1666514" y="2075379"/>
          <a:ext cx="320737" cy="3752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/>
        </a:p>
      </dsp:txBody>
      <dsp:txXfrm>
        <a:off x="1666514" y="2150419"/>
        <a:ext cx="224516" cy="225122"/>
      </dsp:txXfrm>
    </dsp:sp>
    <dsp:sp modelId="{351DCDA5-E3E9-4504-A483-BCF084BC3530}">
      <dsp:nvSpPr>
        <dsp:cNvPr id="0" name=""/>
        <dsp:cNvSpPr/>
      </dsp:nvSpPr>
      <dsp:spPr>
        <a:xfrm>
          <a:off x="2120388" y="445745"/>
          <a:ext cx="1512912" cy="3634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U OBLIKU</a:t>
          </a:r>
          <a:endParaRPr lang="hr-HR" sz="1200" kern="1200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tx1"/>
              </a:solidFill>
            </a:rPr>
            <a:t> IZRAVNOG POUČAVANJA NA NASTAVI</a:t>
          </a:r>
          <a:endParaRPr lang="hr-HR" sz="1200" kern="1200" dirty="0" smtClean="0">
            <a:solidFill>
              <a:schemeClr val="tx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tx1"/>
              </a:solidFill>
            </a:rPr>
            <a:t>ILI </a:t>
          </a:r>
          <a:endParaRPr lang="hr-HR" sz="1200" kern="1200" dirty="0" smtClean="0">
            <a:solidFill>
              <a:schemeClr val="tx1"/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tx1"/>
              </a:solidFill>
            </a:rPr>
            <a:t>NA PRIREDBAMA KOJE SU VEZANE UZ NASTAVU</a:t>
          </a:r>
          <a:endParaRPr lang="hr-HR" sz="1200" kern="1200" dirty="0">
            <a:solidFill>
              <a:schemeClr val="tx1"/>
            </a:solidFill>
          </a:endParaRPr>
        </a:p>
      </dsp:txBody>
      <dsp:txXfrm>
        <a:off x="2164700" y="490057"/>
        <a:ext cx="1424288" cy="3545847"/>
      </dsp:txXfrm>
    </dsp:sp>
    <dsp:sp modelId="{FA5F05AD-5305-4018-93C2-03EA94D77C08}">
      <dsp:nvSpPr>
        <dsp:cNvPr id="0" name=""/>
        <dsp:cNvSpPr/>
      </dsp:nvSpPr>
      <dsp:spPr>
        <a:xfrm>
          <a:off x="3784591" y="2075379"/>
          <a:ext cx="320737" cy="3752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/>
        </a:p>
      </dsp:txBody>
      <dsp:txXfrm>
        <a:off x="3784591" y="2150419"/>
        <a:ext cx="224516" cy="225122"/>
      </dsp:txXfrm>
    </dsp:sp>
    <dsp:sp modelId="{FF6000F0-ECEC-48C4-8F89-F89B7E3FCD2E}">
      <dsp:nvSpPr>
        <dsp:cNvPr id="0" name=""/>
        <dsp:cNvSpPr/>
      </dsp:nvSpPr>
      <dsp:spPr>
        <a:xfrm>
          <a:off x="4238465" y="445745"/>
          <a:ext cx="1681707" cy="3634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U OPSEGU</a:t>
          </a:r>
          <a:endParaRPr lang="hr-HR" sz="1200" kern="1200" dirty="0" smtClean="0">
            <a:solidFill>
              <a:schemeClr val="bg1">
                <a:lumMod val="65000"/>
                <a:lumOff val="35000"/>
              </a:schemeClr>
            </a:solidFill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200" kern="1200" dirty="0" smtClean="0"/>
            <a:t> OPRAVDANOM OBRAZOVNOM SVRHOM KOJA SE ŽELI POSTIĆI TAKVIM PRIOPĆAVANJEM </a:t>
          </a:r>
          <a:endParaRPr lang="hr-HR" sz="1200" kern="1200" dirty="0"/>
        </a:p>
      </dsp:txBody>
      <dsp:txXfrm>
        <a:off x="4287721" y="495001"/>
        <a:ext cx="1583195" cy="3535959"/>
      </dsp:txXfrm>
    </dsp:sp>
    <dsp:sp modelId="{F4C945D2-DD77-4C48-9466-5C952675C33C}">
      <dsp:nvSpPr>
        <dsp:cNvPr id="0" name=""/>
        <dsp:cNvSpPr/>
      </dsp:nvSpPr>
      <dsp:spPr>
        <a:xfrm>
          <a:off x="6071464" y="2075379"/>
          <a:ext cx="320737" cy="3752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200" kern="1200"/>
        </a:p>
      </dsp:txBody>
      <dsp:txXfrm>
        <a:off x="6071464" y="2150419"/>
        <a:ext cx="224516" cy="225122"/>
      </dsp:txXfrm>
    </dsp:sp>
    <dsp:sp modelId="{76F1FD59-ADF7-44B4-A459-6B512D766E42}">
      <dsp:nvSpPr>
        <dsp:cNvPr id="0" name=""/>
        <dsp:cNvSpPr/>
      </dsp:nvSpPr>
      <dsp:spPr>
        <a:xfrm>
          <a:off x="6525338" y="420907"/>
          <a:ext cx="1701950" cy="3684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00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AKO</a:t>
          </a:r>
          <a:r>
            <a:rPr lang="vi-VN" sz="1000" kern="1200" dirty="0" smtClean="0"/>
            <a:t> se autorsko djelo ne koristi radi ostvarivanja izravne ili neizravne imovinske ili komercijalne koristi za obrazovnu ustanovu, organizatora ili treće osobe</a:t>
          </a:r>
          <a:endParaRPr lang="hr-HR" sz="1000" kern="1200" dirty="0" smtClean="0"/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 dirty="0" smtClean="0"/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00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AKO</a:t>
          </a:r>
          <a:r>
            <a:rPr lang="vi-VN" sz="1000" kern="1200" dirty="0" smtClean="0"/>
            <a:t> izvođači ne primaju naknadu za izvođenje autorskih djela </a:t>
          </a:r>
          <a:endParaRPr lang="hr-HR" sz="1000" kern="1200" dirty="0" smtClean="0"/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000" kern="1200" dirty="0" smtClean="0"/>
        </a:p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00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AKO</a:t>
          </a:r>
          <a:r>
            <a:rPr lang="vi-VN" sz="1000" kern="1200" dirty="0" smtClean="0"/>
            <a:t> se ne naplaćuju ulaznice</a:t>
          </a:r>
          <a:endParaRPr lang="hr-HR" sz="1000" kern="1200" dirty="0"/>
        </a:p>
      </dsp:txBody>
      <dsp:txXfrm>
        <a:off x="6575186" y="470755"/>
        <a:ext cx="1602254" cy="3584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9D426-AE1B-44F4-8D53-93860E9DCE44}" type="datetimeFigureOut">
              <a:rPr lang="en-GB" smtClean="0"/>
              <a:pPr/>
              <a:t>06/03/2014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E3675-3402-456A-9169-C1351A526F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50565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FFB0D-D96D-4BC4-A2E6-29FEBD9B4955}" type="datetimeFigureOut">
              <a:rPr lang="en-GB" smtClean="0"/>
              <a:pPr/>
              <a:t>06/03/2014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15D5A-08B1-4A4D-A8C2-3665961052E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0457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Copyright Romana Matanovac Vučković</a:t>
            </a:r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D2703BE-29F2-4056-A2D6-4FBB2B7A4943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BDF5153-BA3A-4B1E-889E-F967E2DDC5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B6BA1-1AFF-41BD-8BD9-3C2579727E5A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48ED-3654-4F7D-A5D7-3C0CEB6CCE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6BFAF-16D7-4B8F-9D75-61ED08B72916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FB8E2-06A5-42F0-99CD-44412A622B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82182-B2F8-4BDF-BA84-34997F4B2DB2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987C5-6FE1-472B-B02D-4383B4D760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FACB4C-5771-4658-9BF9-A95CC24823F5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AA728CA-B26D-4603-9419-FD21BC6593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29B7F7-535A-4116-AB9A-A624382D74DF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7E647E-4693-4D89-912F-CF93A6E085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3463BF-BFEB-4C0F-BA53-89152E0C5179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74C1E8-CC01-403D-99E5-3E85B31CFD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874143-4919-4423-83FD-2D63AAF39E13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8480DE-F850-4386-825E-04A37066B3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5E263-3B6D-42B3-AE39-47AAF6C79617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A40E3-CC58-49DA-8349-5FB23AFDD2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9B2DD2-4D6C-4DC1-9EB4-B8AF4376EC0C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5D3EA8-9B2A-4165-A3FB-9DAF52779C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28FE229-4443-48ED-A352-26698AE9E78C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75D703C-2848-4CE0-B384-77683C5393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0578388-9869-42D7-AF78-2F10B8B31763}" type="datetime1">
              <a:rPr lang="en-GB" smtClean="0"/>
              <a:pPr>
                <a:defRPr/>
              </a:pPr>
              <a:t>06/03/2014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en-GB" smtClean="0"/>
              <a:t>Copyright Romana Matanovac Vučković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BA68FD0-8C92-4E56-B3F1-E3D71E67E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05" r:id="rId2"/>
    <p:sldLayoutId id="2147483810" r:id="rId3"/>
    <p:sldLayoutId id="2147483811" r:id="rId4"/>
    <p:sldLayoutId id="2147483812" r:id="rId5"/>
    <p:sldLayoutId id="2147483813" r:id="rId6"/>
    <p:sldLayoutId id="2147483806" r:id="rId7"/>
    <p:sldLayoutId id="2147483814" r:id="rId8"/>
    <p:sldLayoutId id="2147483815" r:id="rId9"/>
    <p:sldLayoutId id="2147483807" r:id="rId10"/>
    <p:sldLayoutId id="214748380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249707"/>
          </a:xfrm>
          <a:solidFill>
            <a:schemeClr val="accent2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SADRŽAJNA I VREMENSKA</a:t>
            </a:r>
            <a:br>
              <a:rPr lang="hr-HR" dirty="0" smtClean="0"/>
            </a:br>
            <a:r>
              <a:rPr lang="hr-HR" dirty="0" smtClean="0"/>
              <a:t>OGRANIČENJA AUTORSKOG </a:t>
            </a:r>
            <a:br>
              <a:rPr lang="hr-HR" dirty="0" smtClean="0"/>
            </a:br>
            <a:r>
              <a:rPr lang="hr-HR" dirty="0" smtClean="0"/>
              <a:t>PRAVA</a:t>
            </a:r>
            <a:br>
              <a:rPr lang="hr-HR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hr-HR" sz="1600" b="1" dirty="0" smtClean="0"/>
          </a:p>
          <a:p>
            <a:pPr algn="ctr"/>
            <a:r>
              <a:rPr lang="hr-HR" sz="1600" b="1" dirty="0" smtClean="0"/>
              <a:t>Doc.dr.sc. </a:t>
            </a:r>
            <a:r>
              <a:rPr lang="en-GB" sz="1600" b="1" dirty="0" err="1" smtClean="0"/>
              <a:t>Romana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Matanovac</a:t>
            </a:r>
            <a:r>
              <a:rPr lang="en-GB" sz="1600" b="1" dirty="0" smtClean="0"/>
              <a:t> </a:t>
            </a:r>
            <a:r>
              <a:rPr lang="en-GB" sz="1600" b="1" dirty="0" err="1" smtClean="0"/>
              <a:t>Vuckovic</a:t>
            </a:r>
            <a:endParaRPr lang="en-GB" sz="1600" b="1" dirty="0" smtClean="0"/>
          </a:p>
          <a:p>
            <a:pPr algn="ctr"/>
            <a:r>
              <a:rPr lang="hr-HR" sz="1600" b="1" dirty="0" smtClean="0"/>
              <a:t>Pravni fakultet Sveučilišta u Zagreb</a:t>
            </a:r>
            <a:endParaRPr lang="en-GB" sz="1600" b="1" dirty="0" smtClean="0"/>
          </a:p>
          <a:p>
            <a:pPr algn="ctr"/>
            <a:r>
              <a:rPr lang="en-GB" sz="1600" dirty="0" smtClean="0"/>
              <a:t>romana.matanovac.vuckovic@pravo.hr</a:t>
            </a:r>
          </a:p>
          <a:p>
            <a:endParaRPr lang="en-GB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611923"/>
              </p:ext>
            </p:extLst>
          </p:nvPr>
        </p:nvGraphicFramePr>
        <p:xfrm>
          <a:off x="457200" y="1495326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200" dirty="0" smtClean="0"/>
              <a:t>Sadržajno ograničenje</a:t>
            </a:r>
            <a:br>
              <a:rPr lang="hr-HR" sz="3200" dirty="0" smtClean="0"/>
            </a:br>
            <a:r>
              <a:rPr lang="hr-HR" sz="3200" dirty="0" smtClean="0">
                <a:solidFill>
                  <a:schemeClr val="bg1"/>
                </a:solidFill>
              </a:rPr>
              <a:t>-ograničenje u službenim postupcima-</a:t>
            </a:r>
            <a:endParaRPr lang="hr-H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633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908765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600" dirty="0" smtClean="0"/>
              <a:t>Sadržajno ograničenje</a:t>
            </a:r>
            <a:br>
              <a:rPr lang="hr-HR" sz="3600" dirty="0" smtClean="0"/>
            </a:br>
            <a:r>
              <a:rPr lang="hr-HR" sz="3600" dirty="0" smtClean="0">
                <a:solidFill>
                  <a:schemeClr val="bg1"/>
                </a:solidFill>
              </a:rPr>
              <a:t>-korištenje u nastavi-</a:t>
            </a:r>
            <a:endParaRPr lang="hr-H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348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615322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-informiranje javnosti-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905462" y="4966672"/>
            <a:ext cx="121158" cy="1800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867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17055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-citati-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55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839062"/>
              </p:ext>
            </p:extLst>
          </p:nvPr>
        </p:nvGraphicFramePr>
        <p:xfrm>
          <a:off x="539552" y="1700808"/>
          <a:ext cx="8229600" cy="4306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72819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200" dirty="0" smtClean="0"/>
              <a:t>Sadržajno ograničenje</a:t>
            </a:r>
            <a:br>
              <a:rPr lang="hr-HR" sz="3200" dirty="0" smtClean="0"/>
            </a:br>
            <a:r>
              <a:rPr lang="hr-HR" sz="3200" dirty="0" smtClean="0">
                <a:solidFill>
                  <a:schemeClr val="bg1"/>
                </a:solidFill>
              </a:rPr>
              <a:t>-autorska djela trajno smještena na javnim mjestima-</a:t>
            </a:r>
            <a:endParaRPr lang="hr-H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750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7392354"/>
              </p:ext>
            </p:extLst>
          </p:nvPr>
        </p:nvGraphicFramePr>
        <p:xfrm>
          <a:off x="755576" y="1481138"/>
          <a:ext cx="7931224" cy="4180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-plakati i katalozi-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071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70631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-parodije i karikature-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307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 algn="ctr">
              <a:buNone/>
            </a:pPr>
            <a:r>
              <a:rPr lang="hr-HR" sz="1800" dirty="0"/>
              <a:t>SNIMKE </a:t>
            </a:r>
            <a:r>
              <a:rPr lang="hr-HR" sz="1800" dirty="0" smtClean="0"/>
              <a:t>SE MORAJU </a:t>
            </a:r>
            <a:r>
              <a:rPr lang="hr-HR" sz="1800" dirty="0"/>
              <a:t>SE BEZ ODLAGANJA IZBRISATI</a:t>
            </a:r>
          </a:p>
          <a:p>
            <a:pPr marL="109537" indent="0">
              <a:buNone/>
            </a:pPr>
            <a:endParaRPr lang="hr-H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>Sadržajno ograničenje</a:t>
            </a:r>
            <a:br>
              <a:rPr lang="hr-HR" sz="3200" dirty="0" smtClean="0"/>
            </a:br>
            <a:r>
              <a:rPr lang="hr-HR" sz="3200" dirty="0" smtClean="0">
                <a:solidFill>
                  <a:schemeClr val="bg1"/>
                </a:solidFill>
              </a:rPr>
              <a:t>-upoznavanje ili iskorištavanje uređaja-</a:t>
            </a:r>
            <a:r>
              <a:rPr lang="hr-HR" sz="3200" dirty="0" smtClean="0"/>
              <a:t/>
            </a:r>
            <a:br>
              <a:rPr lang="hr-HR" sz="3200" dirty="0" smtClean="0"/>
            </a:br>
            <a:endParaRPr lang="hr-HR" sz="3200" dirty="0"/>
          </a:p>
        </p:txBody>
      </p:sp>
      <p:sp>
        <p:nvSpPr>
          <p:cNvPr id="4" name="Oval 3"/>
          <p:cNvSpPr/>
          <p:nvPr/>
        </p:nvSpPr>
        <p:spPr>
          <a:xfrm>
            <a:off x="730320" y="1484784"/>
            <a:ext cx="7200800" cy="35283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TRGOVINAMA KOJE PRODAJU FONOGRAME ILI VIDEOGRAME ILI UREĐAJE ZA REPRODUCIRANJE ILI ZA PRIJAM ZVUKA ILI SLIKE</a:t>
            </a:r>
            <a:endParaRPr lang="hr-HR" sz="1400" dirty="0" smtClean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pPr algn="ctr"/>
            <a:endParaRPr lang="hr-HR" sz="1400" dirty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DOPUŠTENO JE </a:t>
            </a:r>
            <a:r>
              <a:rPr lang="vi-VN" sz="1400" dirty="0" smtClean="0">
                <a:solidFill>
                  <a:schemeClr val="bg1"/>
                </a:solidFill>
              </a:rPr>
              <a:t>SNIMANJE</a:t>
            </a:r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 AUTORSKOG DJELA </a:t>
            </a:r>
            <a:r>
              <a:rPr lang="vi-VN" sz="1400" dirty="0" smtClean="0">
                <a:solidFill>
                  <a:schemeClr val="bg1"/>
                </a:solidFill>
              </a:rPr>
              <a:t>NA NOSAČE ZVUKA</a:t>
            </a:r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, SLIKE ILI TEKSTA, </a:t>
            </a:r>
            <a:r>
              <a:rPr lang="vi-VN" sz="1400" dirty="0" smtClean="0">
                <a:solidFill>
                  <a:schemeClr val="bg1"/>
                </a:solidFill>
              </a:rPr>
              <a:t>PRIOPĆAVANJE</a:t>
            </a:r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 AUTORSKOG DJELA </a:t>
            </a:r>
            <a:r>
              <a:rPr lang="vi-VN" sz="1400" dirty="0" smtClean="0">
                <a:solidFill>
                  <a:schemeClr val="bg1"/>
                </a:solidFill>
              </a:rPr>
              <a:t>S TIH NOSAČA</a:t>
            </a:r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, KAO I </a:t>
            </a:r>
            <a:r>
              <a:rPr lang="vi-VN" sz="1400" dirty="0" smtClean="0">
                <a:solidFill>
                  <a:schemeClr val="bg1"/>
                </a:solidFill>
              </a:rPr>
              <a:t>PRIOPĆAVANJE </a:t>
            </a:r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AUTORSKOG DJELA KOJA SE </a:t>
            </a:r>
            <a:r>
              <a:rPr lang="vi-VN" sz="1400" dirty="0" smtClean="0">
                <a:solidFill>
                  <a:schemeClr val="bg1"/>
                </a:solidFill>
              </a:rPr>
              <a:t>RADIODIFUZIJSKI EMITIRAJU</a:t>
            </a:r>
            <a:endParaRPr lang="hr-HR" sz="1400" dirty="0" smtClean="0">
              <a:solidFill>
                <a:schemeClr val="bg1"/>
              </a:solidFill>
            </a:endParaRPr>
          </a:p>
          <a:p>
            <a:pPr algn="ctr"/>
            <a:endParaRPr lang="hr-HR" sz="1400" dirty="0" smtClean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vi-VN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 U OPSEGU POTREBNOM ZA UPOZNAVANJE ILI ISKUŠAVANJE RADA TIH ZVUČNIH SNIMAKA ILI FILMOVA ILI UREĐAJA NEPOSREDNIM KUPCIMA ILI ZA NJIHOV POPRAVAK</a:t>
            </a:r>
          </a:p>
          <a:p>
            <a:pPr algn="ctr"/>
            <a:endParaRPr lang="vi-VN" sz="1400" dirty="0" smtClean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11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>
              <a:buNone/>
            </a:pPr>
            <a:endParaRPr lang="hr-HR" dirty="0" smtClean="0"/>
          </a:p>
          <a:p>
            <a:pPr marL="109537" indent="0">
              <a:buNone/>
            </a:pPr>
            <a:endParaRPr lang="hr-HR" dirty="0"/>
          </a:p>
          <a:p>
            <a:pPr marL="109537" indent="0" algn="ctr">
              <a:buNone/>
            </a:pPr>
            <a:r>
              <a:rPr lang="hr-HR" sz="1800" dirty="0" smtClean="0"/>
              <a:t>SVAKA UGOVORNA ODREDBA PROTIVNA NAVEDENOME  JE NIŠTAVA </a:t>
            </a:r>
          </a:p>
          <a:p>
            <a:pPr marL="109537" indent="0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 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-korištenje baze podataka-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95536" y="1798502"/>
            <a:ext cx="8352928" cy="33586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OVLAŠTENI KORISNIK BAZE PODATAKA ILI NJEZINA PRIMJERKA MOŽE IZVRŠITI </a:t>
            </a:r>
            <a:r>
              <a:rPr lang="hr-HR" sz="1400" dirty="0" smtClean="0">
                <a:solidFill>
                  <a:schemeClr val="bg1"/>
                </a:solidFill>
              </a:rPr>
              <a:t>BILO KOJI AKT KORIŠTENJA </a:t>
            </a:r>
            <a:r>
              <a:rPr lang="hr-HR" sz="1400" dirty="0" smtClean="0">
                <a:solidFill>
                  <a:srgbClr val="FFC000"/>
                </a:solidFill>
              </a:rPr>
              <a:t>AKO</a:t>
            </a:r>
            <a:r>
              <a:rPr lang="hr-HR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 JE NEOPHODAN ZA PRISTUP SADRŽAJU BAZE PODATAKA I NJEGOVO REDOVITO KORIŠTENJE</a:t>
            </a:r>
          </a:p>
          <a:p>
            <a:pPr algn="ctr"/>
            <a:endParaRPr lang="hr-HR" sz="1400" dirty="0" smtClean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pPr algn="ctr"/>
            <a:endParaRPr lang="hr-HR" sz="1400" dirty="0" smtClean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hr-HR" sz="14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AKO JE KORISNIK OVLAŠTEN SAMO ZA DIO BAZE PODATAKA, DOPUŠTENO JE REPRODUCIRANJE I PRERADA SAMO TOGA DIJELA</a:t>
            </a:r>
            <a:endParaRPr lang="hr-HR" sz="1400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273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ClrTx/>
              <a:buFont typeface="Wingdings" pitchFamily="2" charset="2"/>
              <a:buChar char="Ø"/>
            </a:pPr>
            <a:r>
              <a:rPr lang="hr-HR" dirty="0"/>
              <a:t>k</a:t>
            </a:r>
            <a:r>
              <a:rPr lang="hr-HR" dirty="0" smtClean="0"/>
              <a:t>ada </a:t>
            </a:r>
            <a:r>
              <a:rPr lang="hr-HR" dirty="0"/>
              <a:t>je </a:t>
            </a:r>
            <a:r>
              <a:rPr lang="hr-HR" dirty="0" smtClean="0"/>
              <a:t>dopušteno </a:t>
            </a:r>
            <a:r>
              <a:rPr lang="hr-HR" dirty="0"/>
              <a:t>korištenje autorskog djela, a korištenje autorskog djela ili pristup autorskom djelu onemogućeni su primjenom tehničkih </a:t>
            </a:r>
            <a:r>
              <a:rPr lang="hr-HR" dirty="0" smtClean="0"/>
              <a:t>mjera, </a:t>
            </a:r>
            <a:r>
              <a:rPr lang="hr-HR" dirty="0"/>
              <a:t>autori odnosno druge osobe koje su te mjere primijenile ili koje imaju ovlast i mogućnosti otkloniti ih, </a:t>
            </a:r>
            <a:r>
              <a:rPr lang="hr-HR" dirty="0" smtClean="0"/>
              <a:t>dužni </a:t>
            </a:r>
            <a:r>
              <a:rPr lang="hr-HR" dirty="0"/>
              <a:t>su, osiguravanjem posebnih mjera ili sklapanjem sporazuma, omogućiti korisnicima ili njihovim udrugama pristup tim autorskim djelima i njihovo korištenje u skladu </a:t>
            </a:r>
            <a:r>
              <a:rPr lang="hr-HR" dirty="0" smtClean="0"/>
              <a:t>sa sadržajnim </a:t>
            </a:r>
            <a:r>
              <a:rPr lang="hr-HR" dirty="0"/>
              <a:t>ograničenjima iz </a:t>
            </a:r>
            <a:r>
              <a:rPr lang="hr-HR" dirty="0" smtClean="0"/>
              <a:t>Zakona (članak 82-87)</a:t>
            </a:r>
          </a:p>
          <a:p>
            <a:pPr marL="946150" lvl="2" indent="-342900">
              <a:buClrTx/>
              <a:buFont typeface="Wingdings" pitchFamily="2" charset="2"/>
              <a:buChar char="Ø"/>
            </a:pPr>
            <a:r>
              <a:rPr lang="hr-HR" dirty="0" smtClean="0"/>
              <a:t>nositelj </a:t>
            </a:r>
            <a:r>
              <a:rPr lang="hr-HR" dirty="0"/>
              <a:t>prava odnosno druga osoba koja je primijenila tehničke mjere ili koja ima ovlast i mogućnosti otkloniti ih, </a:t>
            </a:r>
            <a:r>
              <a:rPr lang="hr-HR" dirty="0" smtClean="0"/>
              <a:t>mora jasno </a:t>
            </a:r>
            <a:r>
              <a:rPr lang="hr-HR" dirty="0"/>
              <a:t>i vidljivo na svakom primjerku autorskog djela proizvedenom ili uvezenom u gospodarske svrhe, označiti primjenu tehničkih mjera, navodeći podatke o tehničkoj mjeri i njezinim učincima te svoje ime i kontakt </a:t>
            </a:r>
            <a:r>
              <a:rPr lang="hr-HR" dirty="0" smtClean="0"/>
              <a:t>adresu</a:t>
            </a:r>
            <a:endParaRPr lang="hr-HR" dirty="0"/>
          </a:p>
          <a:p>
            <a:pPr marL="946150" lvl="2" indent="-342900">
              <a:buClrTx/>
              <a:buFont typeface="Wingdings" pitchFamily="2" charset="2"/>
              <a:buChar char="Ø"/>
            </a:pPr>
            <a:r>
              <a:rPr lang="hr-HR" dirty="0" smtClean="0"/>
              <a:t>izuzeti računalni programi</a:t>
            </a:r>
            <a:endParaRPr lang="hr-HR" dirty="0"/>
          </a:p>
          <a:p>
            <a:pPr marL="109537" indent="0">
              <a:buNone/>
            </a:pPr>
            <a:endParaRPr lang="hr-HR" dirty="0"/>
          </a:p>
          <a:p>
            <a:pPr>
              <a:buClrTx/>
              <a:buFont typeface="Wingdings" pitchFamily="2" charset="2"/>
              <a:buChar char="Ø"/>
            </a:pPr>
            <a:r>
              <a:rPr lang="hr-HR" dirty="0"/>
              <a:t>a</a:t>
            </a:r>
            <a:r>
              <a:rPr lang="hr-HR" dirty="0" smtClean="0"/>
              <a:t>ko ne omoguće pristup i korištenje autorskih djela, moguće je podnijeti tužbu u </a:t>
            </a:r>
            <a:r>
              <a:rPr lang="hr-HR" dirty="0"/>
              <a:t>kojoj </a:t>
            </a:r>
            <a:r>
              <a:rPr lang="hr-HR" dirty="0" smtClean="0"/>
              <a:t>se zahtijeva </a:t>
            </a:r>
            <a:r>
              <a:rPr lang="hr-HR" dirty="0"/>
              <a:t>omogućavanje pristupa autorskom djelu i njegovo korištenje u skladu s </a:t>
            </a:r>
            <a:r>
              <a:rPr lang="hr-HR" dirty="0" smtClean="0"/>
              <a:t>ograničenjima </a:t>
            </a:r>
            <a:r>
              <a:rPr lang="hr-HR" dirty="0"/>
              <a:t>iz </a:t>
            </a:r>
            <a:r>
              <a:rPr lang="hr-HR" dirty="0" smtClean="0"/>
              <a:t> Zakona reguliranih  člancima 82-87</a:t>
            </a:r>
          </a:p>
          <a:p>
            <a:pPr lvl="1">
              <a:buClrTx/>
              <a:buFont typeface="Wingdings" pitchFamily="2" charset="2"/>
              <a:buChar char="Ø"/>
            </a:pPr>
            <a:r>
              <a:rPr lang="hr-HR" dirty="0" smtClean="0"/>
              <a:t>Tužitelj </a:t>
            </a:r>
            <a:r>
              <a:rPr lang="hr-HR" dirty="0"/>
              <a:t>je u tužbi dužan dokazati </a:t>
            </a:r>
            <a:r>
              <a:rPr lang="hr-HR" dirty="0" smtClean="0"/>
              <a:t>da ima zakonsko ovlaštenje za korištenje autorskog djela bez autorova odobrenja ili bez autorova odobrenja i bez plaćanja naknade, te da se korištenje ne suprostavlja redovitom korištenju autorskog djela i neopravdano ne šteti zakonitim interesima nositelja prava</a:t>
            </a:r>
            <a:endParaRPr lang="hr-HR" dirty="0"/>
          </a:p>
          <a:p>
            <a:pPr marL="946150" lvl="2" indent="-342900">
              <a:buClrTx/>
              <a:buFont typeface="Wingdings" pitchFamily="2" charset="2"/>
              <a:buChar char="Ø"/>
            </a:pPr>
            <a:r>
              <a:rPr lang="hr-HR" dirty="0" smtClean="0"/>
              <a:t>moguće </a:t>
            </a:r>
            <a:r>
              <a:rPr lang="hr-HR" dirty="0"/>
              <a:t>od Vijeća stručnjaka </a:t>
            </a:r>
            <a:r>
              <a:rPr lang="hr-HR" dirty="0" smtClean="0"/>
              <a:t>zatražiti posredovanje</a:t>
            </a:r>
          </a:p>
          <a:p>
            <a:pPr marL="946150" lvl="2" indent="-342900">
              <a:buClrTx/>
              <a:buFont typeface="Wingdings" pitchFamily="2" charset="2"/>
              <a:buChar char="Ø"/>
            </a:pPr>
            <a:endParaRPr lang="hr-HR" dirty="0"/>
          </a:p>
          <a:p>
            <a:pPr marL="946150" lvl="2" indent="-342900">
              <a:buClrTx/>
              <a:buFont typeface="Wingdings" pitchFamily="2" charset="2"/>
              <a:buChar char="Ø"/>
            </a:pPr>
            <a:endParaRPr lang="hr-HR" dirty="0" smtClean="0"/>
          </a:p>
          <a:p>
            <a:pPr marL="109537" indent="0">
              <a:buNone/>
            </a:pPr>
            <a:endParaRPr lang="hr-HR" dirty="0" smtClean="0"/>
          </a:p>
          <a:p>
            <a:pPr marL="109537" indent="0" algn="ctr">
              <a:buNone/>
            </a:pPr>
            <a:r>
              <a:rPr lang="hr-HR" dirty="0" smtClean="0"/>
              <a:t>PRETHODNO NAVEDENO SE NE PRIMJENJUJU NA AUTORSKA DJELA KOJA SU STAVLJENA NA RASPOLAGANJE JAVNOSTI PO DOGOVORENIM UVJETIMA NA NAČIN DA IM PRIPADNICI JAVNOSTI MOGU PRISTUPITI S MJESTA I U VRIJEME KOJE SAMI ODABERU</a:t>
            </a:r>
          </a:p>
          <a:p>
            <a:pPr marL="109537" indent="0" algn="ctr">
              <a:buNone/>
            </a:pP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-primjena tehničkih mjera-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620834" y="4653791"/>
            <a:ext cx="23919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457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Sadržajna ograničenja</a:t>
            </a:r>
            <a:endParaRPr lang="hr-HR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0" dirty="0" smtClean="0">
                <a:solidFill>
                  <a:schemeClr val="bg1"/>
                </a:solidFill>
              </a:rPr>
              <a:t>Vremenska ograničenja</a:t>
            </a:r>
            <a:r>
              <a:rPr lang="hr-HR" b="0" dirty="0" smtClean="0"/>
              <a:t/>
            </a:r>
            <a:br>
              <a:rPr lang="hr-HR" b="0" dirty="0" smtClean="0"/>
            </a:br>
            <a:endParaRPr lang="hr-HR" b="0" dirty="0"/>
          </a:p>
        </p:txBody>
      </p:sp>
    </p:spTree>
    <p:extLst>
      <p:ext uri="{BB962C8B-B14F-4D97-AF65-F5344CB8AC3E}">
        <p14:creationId xmlns:p14="http://schemas.microsoft.com/office/powerpoint/2010/main" val="2804418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6488640"/>
              </p:ext>
            </p:extLst>
          </p:nvPr>
        </p:nvGraphicFramePr>
        <p:xfrm>
          <a:off x="457200" y="1340768"/>
          <a:ext cx="8229600" cy="4666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Vremensko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-trajanje autorskog prava-</a:t>
            </a:r>
            <a:endParaRPr lang="hr-HR" dirty="0">
              <a:solidFill>
                <a:schemeClr val="bg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051720" y="4491118"/>
            <a:ext cx="0" cy="234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145008" y="1772816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869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173562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Vremensko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-anonimno autorsko djelo-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860032" y="321297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3814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016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Vremensko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-autorsko djelo pod pseudonimom-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5036164" y="317194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3422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802236"/>
          </a:xfrm>
        </p:spPr>
        <p:txBody>
          <a:bodyPr/>
          <a:lstStyle/>
          <a:p>
            <a:pPr>
              <a:buClrTx/>
              <a:buFont typeface="Wingdings" pitchFamily="2" charset="2"/>
              <a:buChar char="Ø"/>
            </a:pPr>
            <a:r>
              <a:rPr lang="hr-HR" sz="2000" dirty="0"/>
              <a:t>a</a:t>
            </a:r>
            <a:r>
              <a:rPr lang="hr-HR" sz="2000" dirty="0" smtClean="0"/>
              <a:t>ko </a:t>
            </a:r>
            <a:r>
              <a:rPr lang="hr-HR" sz="2000" dirty="0"/>
              <a:t>se trajanje autorskog prava računa od zakonite objave autorskog djela, a to djelo se objavljuje u svescima, dijelovima, nastavcima, izdanjima ili epizodama, taj se rok za svaki takav dio računa </a:t>
            </a:r>
            <a:r>
              <a:rPr lang="hr-HR" sz="2000" dirty="0" smtClean="0"/>
              <a:t>zasebno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hr-HR" sz="2000" dirty="0" smtClean="0"/>
              <a:t>ako </a:t>
            </a:r>
            <a:r>
              <a:rPr lang="hr-HR" sz="2000" dirty="0"/>
              <a:t>se trajanje autorskog prava ne računa ni od smrti autora, niti je autorsko djelo bilo zakonito objavljeno, autorsko pravo prestaje protekom sedamdeset godina od kada je autorsko djelo nastalo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08823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Vremensko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-autorsko djelo objavljeno u dijelovima/neobjavljeno-</a:t>
            </a:r>
            <a:br>
              <a:rPr lang="hr-HR" dirty="0" smtClean="0">
                <a:solidFill>
                  <a:schemeClr val="bg1"/>
                </a:solidFill>
              </a:rPr>
            </a:b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93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537" indent="0">
              <a:buNone/>
            </a:pPr>
            <a:endParaRPr lang="vi-V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Vremensko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-računanje rokova-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827584" y="2132856"/>
            <a:ext cx="6768752" cy="32403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računaju se od </a:t>
            </a:r>
            <a:endParaRPr lang="hr-HR" dirty="0" smtClean="0"/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1. siječnja godine koja neposredno slijedi godinu u kojoj je nastala činjenica </a:t>
            </a:r>
            <a:r>
              <a:rPr lang="hr-HR" dirty="0" smtClean="0"/>
              <a:t>od </a:t>
            </a:r>
            <a:r>
              <a:rPr lang="hr-HR" dirty="0"/>
              <a:t>koje se računa početak roka</a:t>
            </a:r>
          </a:p>
        </p:txBody>
      </p:sp>
    </p:spTree>
    <p:extLst>
      <p:ext uri="{BB962C8B-B14F-4D97-AF65-F5344CB8AC3E}">
        <p14:creationId xmlns:p14="http://schemas.microsoft.com/office/powerpoint/2010/main" val="41092352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98662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Vremensko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-učinci isteka roka-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027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hr-HR" sz="1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COPYRIGHT ROMANA MATANOVAC VUČKOVIĆ</a:t>
            </a:r>
            <a:endParaRPr lang="en-GB" sz="1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buNone/>
            </a:pPr>
            <a:r>
              <a:rPr lang="hr-HR" dirty="0" smtClean="0"/>
              <a:t>KRAJ</a:t>
            </a:r>
          </a:p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r>
              <a:rPr lang="hr-HR" dirty="0" smtClean="0"/>
              <a:t>Hvala na pažnji</a:t>
            </a:r>
            <a:endParaRPr lang="en-GB" dirty="0"/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85359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</a:t>
            </a:r>
            <a:br>
              <a:rPr lang="hr-HR" dirty="0" smtClean="0"/>
            </a:br>
            <a:r>
              <a:rPr lang="hr-HR" sz="4000" dirty="0" smtClean="0"/>
              <a:t>-općenito-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264126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481896"/>
              </p:ext>
            </p:extLst>
          </p:nvPr>
        </p:nvGraphicFramePr>
        <p:xfrm>
          <a:off x="457200" y="1772816"/>
          <a:ext cx="8229600" cy="4234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600" dirty="0" smtClean="0"/>
              <a:t>Sadržajno ograničenje</a:t>
            </a:r>
            <a:br>
              <a:rPr lang="hr-HR" sz="3600" dirty="0" smtClean="0"/>
            </a:br>
            <a:r>
              <a:rPr lang="hr-HR" sz="3600" b="0" dirty="0" smtClean="0">
                <a:solidFill>
                  <a:schemeClr val="bg1"/>
                </a:solidFill>
              </a:rPr>
              <a:t>-privremene radnje reproduciranja-</a:t>
            </a:r>
            <a:endParaRPr lang="hr-HR" sz="36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827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nn-NO" sz="3600" dirty="0"/>
              <a:t>Sadržajno ograničenje</a:t>
            </a:r>
            <a:br>
              <a:rPr lang="nn-NO" sz="3600" dirty="0"/>
            </a:br>
            <a:r>
              <a:rPr lang="nn-NO" sz="3600" dirty="0" smtClean="0">
                <a:solidFill>
                  <a:schemeClr val="bg1"/>
                </a:solidFill>
              </a:rPr>
              <a:t>-</a:t>
            </a:r>
            <a:r>
              <a:rPr lang="hr-HR" sz="3600" dirty="0" smtClean="0">
                <a:solidFill>
                  <a:schemeClr val="bg1"/>
                </a:solidFill>
              </a:rPr>
              <a:t>privatno kopiranje-</a:t>
            </a:r>
            <a:endParaRPr lang="hr-H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9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862615"/>
              </p:ext>
            </p:extLst>
          </p:nvPr>
        </p:nvGraphicFramePr>
        <p:xfrm>
          <a:off x="457200" y="1872576"/>
          <a:ext cx="8229600" cy="4134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600" dirty="0" smtClean="0"/>
              <a:t>Sadržajno ograničenje</a:t>
            </a:r>
            <a:br>
              <a:rPr lang="hr-HR" sz="3600" dirty="0" smtClean="0"/>
            </a:br>
            <a:r>
              <a:rPr lang="hr-HR" sz="3600" dirty="0" smtClean="0">
                <a:solidFill>
                  <a:schemeClr val="bg1"/>
                </a:solidFill>
              </a:rPr>
              <a:t>-efemerne snimke-</a:t>
            </a:r>
            <a:endParaRPr lang="hr-HR" sz="3600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987824" y="1927216"/>
            <a:ext cx="2520280" cy="72008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EFEMERNE SNIMKE</a:t>
            </a:r>
            <a:endParaRPr lang="hr-H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097190" y="2780928"/>
            <a:ext cx="324036" cy="432048"/>
          </a:xfrm>
          <a:prstGeom prst="downArrow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388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80915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600" dirty="0" smtClean="0"/>
              <a:t>Sadržajno ograničenje</a:t>
            </a:r>
            <a:br>
              <a:rPr lang="hr-HR" sz="3600" dirty="0" smtClean="0"/>
            </a:br>
            <a:r>
              <a:rPr lang="hr-HR" sz="3600" dirty="0" smtClean="0">
                <a:solidFill>
                  <a:schemeClr val="bg1"/>
                </a:solidFill>
              </a:rPr>
              <a:t>-ograničenje u korist ustanove-</a:t>
            </a:r>
            <a:endParaRPr lang="hr-H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780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817496"/>
              </p:ext>
            </p:extLst>
          </p:nvPr>
        </p:nvGraphicFramePr>
        <p:xfrm>
          <a:off x="457200" y="1859012"/>
          <a:ext cx="8229600" cy="4162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584176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600" dirty="0" smtClean="0"/>
              <a:t>Sadržajno ograničenje</a:t>
            </a:r>
            <a:br>
              <a:rPr lang="hr-HR" sz="3600" dirty="0" smtClean="0"/>
            </a:br>
            <a:r>
              <a:rPr lang="hr-HR" sz="3600" dirty="0" smtClean="0">
                <a:solidFill>
                  <a:schemeClr val="bg1"/>
                </a:solidFill>
              </a:rPr>
              <a:t>-zbirke namijenjene nastavi ili znanstvenom istraživanju-</a:t>
            </a:r>
            <a:endParaRPr lang="hr-H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485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43689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dirty="0" smtClean="0"/>
              <a:t>Sadržajno ograničenje</a:t>
            </a:r>
            <a:br>
              <a:rPr lang="hr-HR" dirty="0" smtClean="0"/>
            </a:br>
            <a:r>
              <a:rPr lang="hr-HR" dirty="0" smtClean="0">
                <a:solidFill>
                  <a:schemeClr val="bg1"/>
                </a:solidFill>
              </a:rPr>
              <a:t>-potrebe osoba s invalidnošću-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914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4271</TotalTime>
  <Words>1662</Words>
  <Application>Microsoft Office PowerPoint</Application>
  <PresentationFormat>On-screen Show (4:3)</PresentationFormat>
  <Paragraphs>221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                                            SADRŽAJNA I VREMENSKA OGRANIČENJA AUTORSKOG  PRAVA </vt:lpstr>
      <vt:lpstr>       Sadržajna ograničenja</vt:lpstr>
      <vt:lpstr>Sadržajno ograničenje -općenito-</vt:lpstr>
      <vt:lpstr>Sadržajno ograničenje -privremene radnje reproduciranja-</vt:lpstr>
      <vt:lpstr>Sadržajno ograničenje -privatno kopiranje-</vt:lpstr>
      <vt:lpstr>Sadržajno ograničenje -efemerne snimke-</vt:lpstr>
      <vt:lpstr>Sadržajno ograničenje -ograničenje u korist ustanove-</vt:lpstr>
      <vt:lpstr>Sadržajno ograničenje -zbirke namijenjene nastavi ili znanstvenom istraživanju-</vt:lpstr>
      <vt:lpstr>Sadržajno ograničenje -potrebe osoba s invalidnošću-</vt:lpstr>
      <vt:lpstr>Sadržajno ograničenje -ograničenje u službenim postupcima-</vt:lpstr>
      <vt:lpstr>Sadržajno ograničenje -korištenje u nastavi-</vt:lpstr>
      <vt:lpstr>Sadržajno ograničenje -informiranje javnosti-</vt:lpstr>
      <vt:lpstr>Sadržajno ograničenje -citati-</vt:lpstr>
      <vt:lpstr>Sadržajno ograničenje -autorska djela trajno smještena na javnim mjestima-</vt:lpstr>
      <vt:lpstr>Sadržajno ograničenje -plakati i katalozi-</vt:lpstr>
      <vt:lpstr>Sadržajno ograničenje -parodije i karikature-</vt:lpstr>
      <vt:lpstr> Sadržajno ograničenje -upoznavanje ili iskorištavanje uređaja- </vt:lpstr>
      <vt:lpstr>Sadržajno ograničenje  -korištenje baze podataka-</vt:lpstr>
      <vt:lpstr>Sadržajno ograničenje -primjena tehničkih mjera-</vt:lpstr>
      <vt:lpstr>Vremenska ograničenja </vt:lpstr>
      <vt:lpstr>Vremensko ograničenje -trajanje autorskog prava-</vt:lpstr>
      <vt:lpstr>Vremensko ograničenje -anonimno autorsko djelo-</vt:lpstr>
      <vt:lpstr>Vremensko ograničenje -autorsko djelo pod pseudonimom-</vt:lpstr>
      <vt:lpstr>Vremensko ograničenje -autorsko djelo objavljeno u dijelovima/neobjavljeno- </vt:lpstr>
      <vt:lpstr>Vremensko ograničenje -računanje rokova-</vt:lpstr>
      <vt:lpstr>Vremensko ograničenje -učinci isteka roka-</vt:lpstr>
      <vt:lpstr>PowerPoint Presentation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Prava umjetnika izvođača</dc:title>
  <dc:creator>Mario</dc:creator>
  <cp:lastModifiedBy>Romana</cp:lastModifiedBy>
  <cp:revision>354</cp:revision>
  <dcterms:created xsi:type="dcterms:W3CDTF">2013-12-26T22:42:56Z</dcterms:created>
  <dcterms:modified xsi:type="dcterms:W3CDTF">2014-03-06T10:14:53Z</dcterms:modified>
</cp:coreProperties>
</file>