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0" r:id="rId1"/>
  </p:sldMasterIdLst>
  <p:notesMasterIdLst>
    <p:notesMasterId r:id="rId17"/>
  </p:notesMasterIdLst>
  <p:handoutMasterIdLst>
    <p:handoutMasterId r:id="rId18"/>
  </p:handoutMasterIdLst>
  <p:sldIdLst>
    <p:sldId id="290" r:id="rId2"/>
    <p:sldId id="300" r:id="rId3"/>
    <p:sldId id="401" r:id="rId4"/>
    <p:sldId id="402" r:id="rId5"/>
    <p:sldId id="403" r:id="rId6"/>
    <p:sldId id="404" r:id="rId7"/>
    <p:sldId id="405" r:id="rId8"/>
    <p:sldId id="406" r:id="rId9"/>
    <p:sldId id="407" r:id="rId10"/>
    <p:sldId id="411" r:id="rId11"/>
    <p:sldId id="408" r:id="rId12"/>
    <p:sldId id="410" r:id="rId13"/>
    <p:sldId id="409" r:id="rId14"/>
    <p:sldId id="412" r:id="rId15"/>
    <p:sldId id="414" r:id="rId16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32" autoAdjust="0"/>
    <p:restoredTop sz="86410" autoAdjust="0"/>
  </p:normalViewPr>
  <p:slideViewPr>
    <p:cSldViewPr>
      <p:cViewPr varScale="1">
        <p:scale>
          <a:sx n="79" d="100"/>
          <a:sy n="79" d="100"/>
        </p:scale>
        <p:origin x="-15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581EDE-0269-46A9-911E-D7F37CBE5F7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2FAED4C7-2824-416A-A25E-4E1051C20693}">
      <dgm:prSet/>
      <dgm:spPr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pPr rtl="0"/>
          <a:r>
            <a:rPr lang="hr-HR" dirty="0" smtClean="0">
              <a:solidFill>
                <a:schemeClr val="bg1"/>
              </a:solidFill>
            </a:rPr>
            <a:t>DRŽAVNI POREZI</a:t>
          </a:r>
          <a:endParaRPr lang="hr-HR" dirty="0">
            <a:solidFill>
              <a:schemeClr val="bg1"/>
            </a:solidFill>
          </a:endParaRPr>
        </a:p>
      </dgm:t>
    </dgm:pt>
    <dgm:pt modelId="{CBB29639-65A3-4DCB-9D13-0D9F1ADFA830}" type="parTrans" cxnId="{4AAEFD91-405C-4344-A6CF-985112FAAAEA}">
      <dgm:prSet/>
      <dgm:spPr/>
      <dgm:t>
        <a:bodyPr/>
        <a:lstStyle/>
        <a:p>
          <a:endParaRPr lang="hr-HR"/>
        </a:p>
      </dgm:t>
    </dgm:pt>
    <dgm:pt modelId="{CE774D6C-2EDD-4C1E-BEF6-D341F60B6695}" type="sibTrans" cxnId="{4AAEFD91-405C-4344-A6CF-985112FAAAEA}">
      <dgm:prSet/>
      <dgm:spPr/>
      <dgm:t>
        <a:bodyPr/>
        <a:lstStyle/>
        <a:p>
          <a:endParaRPr lang="hr-HR"/>
        </a:p>
      </dgm:t>
    </dgm:pt>
    <dgm:pt modelId="{CD232320-9BD3-40E1-B558-6287240E69C4}">
      <dgm:prSet/>
      <dgm:spPr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pPr rtl="0"/>
          <a:r>
            <a:rPr lang="hr-HR" dirty="0" smtClean="0">
              <a:solidFill>
                <a:schemeClr val="bg1"/>
              </a:solidFill>
            </a:rPr>
            <a:t>ŽUPANIJSKI POREZI</a:t>
          </a:r>
          <a:endParaRPr lang="hr-HR" dirty="0">
            <a:solidFill>
              <a:schemeClr val="bg1"/>
            </a:solidFill>
          </a:endParaRPr>
        </a:p>
      </dgm:t>
    </dgm:pt>
    <dgm:pt modelId="{5640B044-2232-4312-997C-4C0DE9AA0E63}" type="parTrans" cxnId="{C840C8F4-DE9D-4D75-923E-6EFABAD30A5C}">
      <dgm:prSet/>
      <dgm:spPr/>
      <dgm:t>
        <a:bodyPr/>
        <a:lstStyle/>
        <a:p>
          <a:endParaRPr lang="hr-HR"/>
        </a:p>
      </dgm:t>
    </dgm:pt>
    <dgm:pt modelId="{DDD09481-45D5-47DF-BA5C-F4324EB6BA55}" type="sibTrans" cxnId="{C840C8F4-DE9D-4D75-923E-6EFABAD30A5C}">
      <dgm:prSet/>
      <dgm:spPr/>
      <dgm:t>
        <a:bodyPr/>
        <a:lstStyle/>
        <a:p>
          <a:endParaRPr lang="hr-HR"/>
        </a:p>
      </dgm:t>
    </dgm:pt>
    <dgm:pt modelId="{985A5881-BD11-4739-B673-9A5B14F723D6}">
      <dgm:prSet/>
      <dgm:spPr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pPr rtl="0"/>
          <a:r>
            <a:rPr lang="hr-HR" dirty="0" smtClean="0">
              <a:solidFill>
                <a:schemeClr val="bg1"/>
              </a:solidFill>
            </a:rPr>
            <a:t>GRADSKI ILI OPĆINSKI POREZI</a:t>
          </a:r>
          <a:endParaRPr lang="hr-HR" dirty="0">
            <a:solidFill>
              <a:schemeClr val="bg1"/>
            </a:solidFill>
          </a:endParaRPr>
        </a:p>
      </dgm:t>
    </dgm:pt>
    <dgm:pt modelId="{4A9DC3DD-21BF-45F5-8358-F3E423AABD17}" type="parTrans" cxnId="{875E7A70-02E6-48BA-8AB9-AF4E6335454B}">
      <dgm:prSet/>
      <dgm:spPr/>
      <dgm:t>
        <a:bodyPr/>
        <a:lstStyle/>
        <a:p>
          <a:endParaRPr lang="hr-HR"/>
        </a:p>
      </dgm:t>
    </dgm:pt>
    <dgm:pt modelId="{65815C29-4866-401C-B72C-76803FCED541}" type="sibTrans" cxnId="{875E7A70-02E6-48BA-8AB9-AF4E6335454B}">
      <dgm:prSet/>
      <dgm:spPr/>
      <dgm:t>
        <a:bodyPr/>
        <a:lstStyle/>
        <a:p>
          <a:endParaRPr lang="hr-HR"/>
        </a:p>
      </dgm:t>
    </dgm:pt>
    <dgm:pt modelId="{E2B93F54-2E5F-42F1-A324-E924055F10FE}">
      <dgm:prSet/>
      <dgm:spPr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pPr rtl="0"/>
          <a:r>
            <a:rPr lang="hr-HR" dirty="0" smtClean="0">
              <a:solidFill>
                <a:schemeClr val="bg1"/>
              </a:solidFill>
            </a:rPr>
            <a:t>ZAJEDNIČKI POREZI</a:t>
          </a:r>
          <a:endParaRPr lang="hr-HR" dirty="0">
            <a:solidFill>
              <a:schemeClr val="bg1"/>
            </a:solidFill>
          </a:endParaRPr>
        </a:p>
      </dgm:t>
    </dgm:pt>
    <dgm:pt modelId="{FEC46606-5D0A-46F6-9316-7720241033AC}" type="parTrans" cxnId="{EAA43D90-BCBE-4B6A-A15F-E85D2857E140}">
      <dgm:prSet/>
      <dgm:spPr/>
      <dgm:t>
        <a:bodyPr/>
        <a:lstStyle/>
        <a:p>
          <a:endParaRPr lang="hr-HR"/>
        </a:p>
      </dgm:t>
    </dgm:pt>
    <dgm:pt modelId="{EDB6D556-C5C5-4D34-B8D1-7F09F11A8809}" type="sibTrans" cxnId="{EAA43D90-BCBE-4B6A-A15F-E85D2857E140}">
      <dgm:prSet/>
      <dgm:spPr/>
      <dgm:t>
        <a:bodyPr/>
        <a:lstStyle/>
        <a:p>
          <a:endParaRPr lang="hr-HR"/>
        </a:p>
      </dgm:t>
    </dgm:pt>
    <dgm:pt modelId="{B6F90F09-F5D6-4643-87FB-4AB2CA94A151}">
      <dgm:prSet/>
      <dgm:spPr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pPr rtl="0"/>
          <a:r>
            <a:rPr lang="hr-HR" dirty="0" smtClean="0">
              <a:solidFill>
                <a:schemeClr val="bg1"/>
              </a:solidFill>
            </a:rPr>
            <a:t>POREZ NA DOBITKE OD IGARA NA SREĆU I NAKNADE NA PRIREĐIVANJE IGARA NA SREĆU</a:t>
          </a:r>
          <a:endParaRPr lang="hr-HR" dirty="0">
            <a:solidFill>
              <a:schemeClr val="bg1"/>
            </a:solidFill>
          </a:endParaRPr>
        </a:p>
      </dgm:t>
    </dgm:pt>
    <dgm:pt modelId="{42625F69-8CA6-4FFA-A443-DB721A630D26}" type="parTrans" cxnId="{C35BEA6A-F35B-4103-A139-D52A18DC8A78}">
      <dgm:prSet/>
      <dgm:spPr/>
      <dgm:t>
        <a:bodyPr/>
        <a:lstStyle/>
        <a:p>
          <a:endParaRPr lang="hr-HR"/>
        </a:p>
      </dgm:t>
    </dgm:pt>
    <dgm:pt modelId="{C200E0BA-2D58-482C-BBE8-1B4DCFBA54BE}" type="sibTrans" cxnId="{C35BEA6A-F35B-4103-A139-D52A18DC8A78}">
      <dgm:prSet/>
      <dgm:spPr/>
      <dgm:t>
        <a:bodyPr/>
        <a:lstStyle/>
        <a:p>
          <a:endParaRPr lang="hr-HR"/>
        </a:p>
      </dgm:t>
    </dgm:pt>
    <dgm:pt modelId="{D0E7BCF0-F7FD-4FD3-80F8-98F3999595F3}" type="pres">
      <dgm:prSet presAssocID="{E4581EDE-0269-46A9-911E-D7F37CBE5F7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AAC4DDA-F2C6-4264-A842-BD15DB2E471D}" type="pres">
      <dgm:prSet presAssocID="{2FAED4C7-2824-416A-A25E-4E1051C20693}" presName="linNode" presStyleCnt="0"/>
      <dgm:spPr/>
    </dgm:pt>
    <dgm:pt modelId="{32A7D341-14BF-4470-BC74-A37526074081}" type="pres">
      <dgm:prSet presAssocID="{2FAED4C7-2824-416A-A25E-4E1051C20693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0C97AA9-5A71-4058-9ED7-B678023CC711}" type="pres">
      <dgm:prSet presAssocID="{CE774D6C-2EDD-4C1E-BEF6-D341F60B6695}" presName="sp" presStyleCnt="0"/>
      <dgm:spPr/>
    </dgm:pt>
    <dgm:pt modelId="{94D95F2D-A2C8-4F97-B856-279123DCBDD6}" type="pres">
      <dgm:prSet presAssocID="{CD232320-9BD3-40E1-B558-6287240E69C4}" presName="linNode" presStyleCnt="0"/>
      <dgm:spPr/>
    </dgm:pt>
    <dgm:pt modelId="{1C5069AA-39CD-45F3-9B31-28DDCB3CF1B4}" type="pres">
      <dgm:prSet presAssocID="{CD232320-9BD3-40E1-B558-6287240E69C4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231ADD5-AB69-48A9-A560-B2846BC1772E}" type="pres">
      <dgm:prSet presAssocID="{DDD09481-45D5-47DF-BA5C-F4324EB6BA55}" presName="sp" presStyleCnt="0"/>
      <dgm:spPr/>
    </dgm:pt>
    <dgm:pt modelId="{264937CA-55FF-4097-A88B-638A69ADEDD8}" type="pres">
      <dgm:prSet presAssocID="{985A5881-BD11-4739-B673-9A5B14F723D6}" presName="linNode" presStyleCnt="0"/>
      <dgm:spPr/>
    </dgm:pt>
    <dgm:pt modelId="{14CCB4CE-A4ED-4E22-A30E-8091AAE6E311}" type="pres">
      <dgm:prSet presAssocID="{985A5881-BD11-4739-B673-9A5B14F723D6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424E298-8AA6-45DC-9673-CE3E546D986A}" type="pres">
      <dgm:prSet presAssocID="{65815C29-4866-401C-B72C-76803FCED541}" presName="sp" presStyleCnt="0"/>
      <dgm:spPr/>
    </dgm:pt>
    <dgm:pt modelId="{DF3456FB-470A-4529-81D0-FD2CE20B9331}" type="pres">
      <dgm:prSet presAssocID="{E2B93F54-2E5F-42F1-A324-E924055F10FE}" presName="linNode" presStyleCnt="0"/>
      <dgm:spPr/>
    </dgm:pt>
    <dgm:pt modelId="{C01DA182-A5DB-418A-8ADA-077540864B45}" type="pres">
      <dgm:prSet presAssocID="{E2B93F54-2E5F-42F1-A324-E924055F10FE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BED3FBB-DC7A-48F2-9374-F8B70B7C1283}" type="pres">
      <dgm:prSet presAssocID="{EDB6D556-C5C5-4D34-B8D1-7F09F11A8809}" presName="sp" presStyleCnt="0"/>
      <dgm:spPr/>
    </dgm:pt>
    <dgm:pt modelId="{3EE4A729-29D5-43CF-A729-E8CAF284DC61}" type="pres">
      <dgm:prSet presAssocID="{B6F90F09-F5D6-4643-87FB-4AB2CA94A151}" presName="linNode" presStyleCnt="0"/>
      <dgm:spPr/>
    </dgm:pt>
    <dgm:pt modelId="{09166112-2A94-4984-BAD4-39D7A71FD54E}" type="pres">
      <dgm:prSet presAssocID="{B6F90F09-F5D6-4643-87FB-4AB2CA94A151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4AAEFD91-405C-4344-A6CF-985112FAAAEA}" srcId="{E4581EDE-0269-46A9-911E-D7F37CBE5F7C}" destId="{2FAED4C7-2824-416A-A25E-4E1051C20693}" srcOrd="0" destOrd="0" parTransId="{CBB29639-65A3-4DCB-9D13-0D9F1ADFA830}" sibTransId="{CE774D6C-2EDD-4C1E-BEF6-D341F60B6695}"/>
    <dgm:cxn modelId="{C840C8F4-DE9D-4D75-923E-6EFABAD30A5C}" srcId="{E4581EDE-0269-46A9-911E-D7F37CBE5F7C}" destId="{CD232320-9BD3-40E1-B558-6287240E69C4}" srcOrd="1" destOrd="0" parTransId="{5640B044-2232-4312-997C-4C0DE9AA0E63}" sibTransId="{DDD09481-45D5-47DF-BA5C-F4324EB6BA55}"/>
    <dgm:cxn modelId="{EAA43D90-BCBE-4B6A-A15F-E85D2857E140}" srcId="{E4581EDE-0269-46A9-911E-D7F37CBE5F7C}" destId="{E2B93F54-2E5F-42F1-A324-E924055F10FE}" srcOrd="3" destOrd="0" parTransId="{FEC46606-5D0A-46F6-9316-7720241033AC}" sibTransId="{EDB6D556-C5C5-4D34-B8D1-7F09F11A8809}"/>
    <dgm:cxn modelId="{EA698CC8-190C-403E-BC68-A0095627603E}" type="presOf" srcId="{E2B93F54-2E5F-42F1-A324-E924055F10FE}" destId="{C01DA182-A5DB-418A-8ADA-077540864B45}" srcOrd="0" destOrd="0" presId="urn:microsoft.com/office/officeart/2005/8/layout/vList5"/>
    <dgm:cxn modelId="{23BB566D-8A2E-4517-82B4-2FE699FBDE2D}" type="presOf" srcId="{2FAED4C7-2824-416A-A25E-4E1051C20693}" destId="{32A7D341-14BF-4470-BC74-A37526074081}" srcOrd="0" destOrd="0" presId="urn:microsoft.com/office/officeart/2005/8/layout/vList5"/>
    <dgm:cxn modelId="{875E7A70-02E6-48BA-8AB9-AF4E6335454B}" srcId="{E4581EDE-0269-46A9-911E-D7F37CBE5F7C}" destId="{985A5881-BD11-4739-B673-9A5B14F723D6}" srcOrd="2" destOrd="0" parTransId="{4A9DC3DD-21BF-45F5-8358-F3E423AABD17}" sibTransId="{65815C29-4866-401C-B72C-76803FCED541}"/>
    <dgm:cxn modelId="{1C93E017-72FD-494B-A187-940890B126C7}" type="presOf" srcId="{B6F90F09-F5D6-4643-87FB-4AB2CA94A151}" destId="{09166112-2A94-4984-BAD4-39D7A71FD54E}" srcOrd="0" destOrd="0" presId="urn:microsoft.com/office/officeart/2005/8/layout/vList5"/>
    <dgm:cxn modelId="{4B223B08-9F95-4794-8324-6035A6060D92}" type="presOf" srcId="{CD232320-9BD3-40E1-B558-6287240E69C4}" destId="{1C5069AA-39CD-45F3-9B31-28DDCB3CF1B4}" srcOrd="0" destOrd="0" presId="urn:microsoft.com/office/officeart/2005/8/layout/vList5"/>
    <dgm:cxn modelId="{C35BEA6A-F35B-4103-A139-D52A18DC8A78}" srcId="{E4581EDE-0269-46A9-911E-D7F37CBE5F7C}" destId="{B6F90F09-F5D6-4643-87FB-4AB2CA94A151}" srcOrd="4" destOrd="0" parTransId="{42625F69-8CA6-4FFA-A443-DB721A630D26}" sibTransId="{C200E0BA-2D58-482C-BBE8-1B4DCFBA54BE}"/>
    <dgm:cxn modelId="{495F352D-B2CE-4F7D-B2AF-49E1EAC1C79D}" type="presOf" srcId="{985A5881-BD11-4739-B673-9A5B14F723D6}" destId="{14CCB4CE-A4ED-4E22-A30E-8091AAE6E311}" srcOrd="0" destOrd="0" presId="urn:microsoft.com/office/officeart/2005/8/layout/vList5"/>
    <dgm:cxn modelId="{9E5AC75D-886B-46D4-B294-D54AAA6B7CA0}" type="presOf" srcId="{E4581EDE-0269-46A9-911E-D7F37CBE5F7C}" destId="{D0E7BCF0-F7FD-4FD3-80F8-98F3999595F3}" srcOrd="0" destOrd="0" presId="urn:microsoft.com/office/officeart/2005/8/layout/vList5"/>
    <dgm:cxn modelId="{076C2B90-CC70-4F59-9298-C808BF52001B}" type="presParOf" srcId="{D0E7BCF0-F7FD-4FD3-80F8-98F3999595F3}" destId="{4AAC4DDA-F2C6-4264-A842-BD15DB2E471D}" srcOrd="0" destOrd="0" presId="urn:microsoft.com/office/officeart/2005/8/layout/vList5"/>
    <dgm:cxn modelId="{A12622A3-3485-427F-B270-F928ADC79569}" type="presParOf" srcId="{4AAC4DDA-F2C6-4264-A842-BD15DB2E471D}" destId="{32A7D341-14BF-4470-BC74-A37526074081}" srcOrd="0" destOrd="0" presId="urn:microsoft.com/office/officeart/2005/8/layout/vList5"/>
    <dgm:cxn modelId="{CFF74257-5908-41F8-8A5F-11B579686802}" type="presParOf" srcId="{D0E7BCF0-F7FD-4FD3-80F8-98F3999595F3}" destId="{00C97AA9-5A71-4058-9ED7-B678023CC711}" srcOrd="1" destOrd="0" presId="urn:microsoft.com/office/officeart/2005/8/layout/vList5"/>
    <dgm:cxn modelId="{3CE7BA87-E53A-4314-BE1A-84650C3793CE}" type="presParOf" srcId="{D0E7BCF0-F7FD-4FD3-80F8-98F3999595F3}" destId="{94D95F2D-A2C8-4F97-B856-279123DCBDD6}" srcOrd="2" destOrd="0" presId="urn:microsoft.com/office/officeart/2005/8/layout/vList5"/>
    <dgm:cxn modelId="{AA520610-25D8-4937-B133-53D1816767BE}" type="presParOf" srcId="{94D95F2D-A2C8-4F97-B856-279123DCBDD6}" destId="{1C5069AA-39CD-45F3-9B31-28DDCB3CF1B4}" srcOrd="0" destOrd="0" presId="urn:microsoft.com/office/officeart/2005/8/layout/vList5"/>
    <dgm:cxn modelId="{BA681208-9CC9-498B-B622-9A3CFEC6C610}" type="presParOf" srcId="{D0E7BCF0-F7FD-4FD3-80F8-98F3999595F3}" destId="{F231ADD5-AB69-48A9-A560-B2846BC1772E}" srcOrd="3" destOrd="0" presId="urn:microsoft.com/office/officeart/2005/8/layout/vList5"/>
    <dgm:cxn modelId="{169A65C6-B0DA-4890-92BB-A90F59481A1B}" type="presParOf" srcId="{D0E7BCF0-F7FD-4FD3-80F8-98F3999595F3}" destId="{264937CA-55FF-4097-A88B-638A69ADEDD8}" srcOrd="4" destOrd="0" presId="urn:microsoft.com/office/officeart/2005/8/layout/vList5"/>
    <dgm:cxn modelId="{6AD584CA-DF30-48EF-ABC3-67E9BA4FB43C}" type="presParOf" srcId="{264937CA-55FF-4097-A88B-638A69ADEDD8}" destId="{14CCB4CE-A4ED-4E22-A30E-8091AAE6E311}" srcOrd="0" destOrd="0" presId="urn:microsoft.com/office/officeart/2005/8/layout/vList5"/>
    <dgm:cxn modelId="{48423CA8-4DDC-48BB-BFEB-3F320A6F54AD}" type="presParOf" srcId="{D0E7BCF0-F7FD-4FD3-80F8-98F3999595F3}" destId="{9424E298-8AA6-45DC-9673-CE3E546D986A}" srcOrd="5" destOrd="0" presId="urn:microsoft.com/office/officeart/2005/8/layout/vList5"/>
    <dgm:cxn modelId="{AB517A6F-653E-4B1D-9053-2D264341F0FE}" type="presParOf" srcId="{D0E7BCF0-F7FD-4FD3-80F8-98F3999595F3}" destId="{DF3456FB-470A-4529-81D0-FD2CE20B9331}" srcOrd="6" destOrd="0" presId="urn:microsoft.com/office/officeart/2005/8/layout/vList5"/>
    <dgm:cxn modelId="{3351C379-419E-4B5B-89A5-73E4DE86B3CB}" type="presParOf" srcId="{DF3456FB-470A-4529-81D0-FD2CE20B9331}" destId="{C01DA182-A5DB-418A-8ADA-077540864B45}" srcOrd="0" destOrd="0" presId="urn:microsoft.com/office/officeart/2005/8/layout/vList5"/>
    <dgm:cxn modelId="{3F52141A-0C66-48CD-A9DE-6250A7FC8B8D}" type="presParOf" srcId="{D0E7BCF0-F7FD-4FD3-80F8-98F3999595F3}" destId="{4BED3FBB-DC7A-48F2-9374-F8B70B7C1283}" srcOrd="7" destOrd="0" presId="urn:microsoft.com/office/officeart/2005/8/layout/vList5"/>
    <dgm:cxn modelId="{A00CB36C-EFB2-49B2-BA72-9359D03A5E40}" type="presParOf" srcId="{D0E7BCF0-F7FD-4FD3-80F8-98F3999595F3}" destId="{3EE4A729-29D5-43CF-A729-E8CAF284DC61}" srcOrd="8" destOrd="0" presId="urn:microsoft.com/office/officeart/2005/8/layout/vList5"/>
    <dgm:cxn modelId="{6FCD6FC4-4634-4463-A084-99FAF9AE2B45}" type="presParOf" srcId="{3EE4A729-29D5-43CF-A729-E8CAF284DC61}" destId="{09166112-2A94-4984-BAD4-39D7A71FD54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F0C98E-5641-49E6-B2B1-40849F64A21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AA9ED71B-C2A2-46DA-9757-C7987C622CB7}">
      <dgm:prSet custT="1"/>
      <dgm:spPr/>
      <dgm:t>
        <a:bodyPr/>
        <a:lstStyle/>
        <a:p>
          <a:pPr rtl="0"/>
          <a:r>
            <a:rPr lang="hr-HR" sz="2400" dirty="0" smtClean="0"/>
            <a:t>Državni porezI</a:t>
          </a:r>
          <a:endParaRPr lang="hr-HR" sz="2400" dirty="0"/>
        </a:p>
      </dgm:t>
    </dgm:pt>
    <dgm:pt modelId="{B28CFF84-B787-48FA-8BD5-447AC2BD2DAE}" type="parTrans" cxnId="{0D6217D6-C35E-42E5-9772-5C147AEA9F3B}">
      <dgm:prSet/>
      <dgm:spPr/>
      <dgm:t>
        <a:bodyPr/>
        <a:lstStyle/>
        <a:p>
          <a:endParaRPr lang="hr-HR"/>
        </a:p>
      </dgm:t>
    </dgm:pt>
    <dgm:pt modelId="{FE7E4F10-B8C0-437F-88B6-0640B50B694D}" type="sibTrans" cxnId="{0D6217D6-C35E-42E5-9772-5C147AEA9F3B}">
      <dgm:prSet/>
      <dgm:spPr/>
      <dgm:t>
        <a:bodyPr/>
        <a:lstStyle/>
        <a:p>
          <a:endParaRPr lang="hr-HR"/>
        </a:p>
      </dgm:t>
    </dgm:pt>
    <dgm:pt modelId="{5085F4FE-D03E-480B-A633-6835FB4689D0}">
      <dgm:prSet custT="1"/>
      <dgm:spPr/>
      <dgm:t>
        <a:bodyPr/>
        <a:lstStyle/>
        <a:p>
          <a:pPr rtl="0"/>
          <a:r>
            <a:rPr lang="hr-HR" sz="1400" dirty="0" smtClean="0"/>
            <a:t>POREZ NA DOBIT</a:t>
          </a:r>
          <a:endParaRPr lang="hr-HR" sz="1400" dirty="0"/>
        </a:p>
      </dgm:t>
    </dgm:pt>
    <dgm:pt modelId="{FA7B9B9E-EB6F-4D01-83CF-1A828843E635}" type="parTrans" cxnId="{6AA1AA39-ECB0-4E63-966D-B058AFF5B2C3}">
      <dgm:prSet/>
      <dgm:spPr/>
      <dgm:t>
        <a:bodyPr/>
        <a:lstStyle/>
        <a:p>
          <a:endParaRPr lang="hr-HR"/>
        </a:p>
      </dgm:t>
    </dgm:pt>
    <dgm:pt modelId="{EFA2F902-0C73-4A0C-9188-74EBEC430068}" type="sibTrans" cxnId="{6AA1AA39-ECB0-4E63-966D-B058AFF5B2C3}">
      <dgm:prSet/>
      <dgm:spPr/>
      <dgm:t>
        <a:bodyPr/>
        <a:lstStyle/>
        <a:p>
          <a:endParaRPr lang="hr-HR"/>
        </a:p>
      </dgm:t>
    </dgm:pt>
    <dgm:pt modelId="{27A8625F-AEE3-414F-B51A-E764EA58DF82}">
      <dgm:prSet custT="1"/>
      <dgm:spPr/>
      <dgm:t>
        <a:bodyPr/>
        <a:lstStyle/>
        <a:p>
          <a:pPr rtl="0"/>
          <a:r>
            <a:rPr lang="hr-HR" sz="1400" dirty="0" smtClean="0"/>
            <a:t>POREZ PO TONAŽI BRODA</a:t>
          </a:r>
          <a:endParaRPr lang="hr-HR" sz="1400" dirty="0"/>
        </a:p>
      </dgm:t>
    </dgm:pt>
    <dgm:pt modelId="{7B4DD60A-EDB8-40EB-BEA9-8C15BA47C6DE}" type="parTrans" cxnId="{4DC320EB-6AE3-4F75-9E5D-48A960FD8790}">
      <dgm:prSet/>
      <dgm:spPr/>
      <dgm:t>
        <a:bodyPr/>
        <a:lstStyle/>
        <a:p>
          <a:endParaRPr lang="hr-HR"/>
        </a:p>
      </dgm:t>
    </dgm:pt>
    <dgm:pt modelId="{F7BC0337-D047-46CB-824B-4A4038C18AED}" type="sibTrans" cxnId="{4DC320EB-6AE3-4F75-9E5D-48A960FD8790}">
      <dgm:prSet/>
      <dgm:spPr/>
      <dgm:t>
        <a:bodyPr/>
        <a:lstStyle/>
        <a:p>
          <a:endParaRPr lang="hr-HR"/>
        </a:p>
      </dgm:t>
    </dgm:pt>
    <dgm:pt modelId="{C67448F2-D6E1-43C3-B626-BF0017306FA8}">
      <dgm:prSet custT="1"/>
      <dgm:spPr/>
      <dgm:t>
        <a:bodyPr/>
        <a:lstStyle/>
        <a:p>
          <a:pPr rtl="0"/>
          <a:r>
            <a:rPr lang="hr-HR" sz="1400" dirty="0" smtClean="0"/>
            <a:t>POREZ NA DODANU VRIJEDNOST</a:t>
          </a:r>
          <a:endParaRPr lang="hr-HR" sz="1400" dirty="0"/>
        </a:p>
      </dgm:t>
    </dgm:pt>
    <dgm:pt modelId="{415316C0-0B91-42AC-83A7-ACC69AE88F24}" type="parTrans" cxnId="{844A37BC-59C5-4BCC-B224-0EB3A20F79D1}">
      <dgm:prSet/>
      <dgm:spPr/>
      <dgm:t>
        <a:bodyPr/>
        <a:lstStyle/>
        <a:p>
          <a:endParaRPr lang="hr-HR"/>
        </a:p>
      </dgm:t>
    </dgm:pt>
    <dgm:pt modelId="{D9BF9BA8-F4AC-41EF-AD26-9712AD416FED}" type="sibTrans" cxnId="{844A37BC-59C5-4BCC-B224-0EB3A20F79D1}">
      <dgm:prSet/>
      <dgm:spPr/>
      <dgm:t>
        <a:bodyPr/>
        <a:lstStyle/>
        <a:p>
          <a:endParaRPr lang="hr-HR"/>
        </a:p>
      </dgm:t>
    </dgm:pt>
    <dgm:pt modelId="{9A1156C3-5954-4E33-BABF-AE97FB7E36F4}">
      <dgm:prSet custT="1"/>
      <dgm:spPr/>
      <dgm:t>
        <a:bodyPr/>
        <a:lstStyle/>
        <a:p>
          <a:pPr rtl="0"/>
          <a:r>
            <a:rPr lang="hr-HR" sz="1400" dirty="0" smtClean="0"/>
            <a:t>TROŠARINE I POSEBNI POREZI</a:t>
          </a:r>
          <a:endParaRPr lang="hr-HR" sz="1400" dirty="0"/>
        </a:p>
      </dgm:t>
    </dgm:pt>
    <dgm:pt modelId="{BAF30F88-C75B-460B-95ED-0BB8FE558738}" type="parTrans" cxnId="{C2B3BB14-24AF-4E5C-8EE4-1784B77F20DD}">
      <dgm:prSet/>
      <dgm:spPr/>
      <dgm:t>
        <a:bodyPr/>
        <a:lstStyle/>
        <a:p>
          <a:endParaRPr lang="hr-HR"/>
        </a:p>
      </dgm:t>
    </dgm:pt>
    <dgm:pt modelId="{993A2FBC-5D17-486A-87EE-856CD30A4FDA}" type="sibTrans" cxnId="{C2B3BB14-24AF-4E5C-8EE4-1784B77F20DD}">
      <dgm:prSet/>
      <dgm:spPr/>
      <dgm:t>
        <a:bodyPr/>
        <a:lstStyle/>
        <a:p>
          <a:endParaRPr lang="hr-HR"/>
        </a:p>
      </dgm:t>
    </dgm:pt>
    <dgm:pt modelId="{95F1FCD0-BD4E-4F0E-9FB1-88535A78D2E6}">
      <dgm:prSet custT="1"/>
      <dgm:spPr/>
      <dgm:t>
        <a:bodyPr/>
        <a:lstStyle/>
        <a:p>
          <a:pPr rtl="0"/>
          <a:r>
            <a:rPr lang="hr-HR" sz="1200" dirty="0" smtClean="0"/>
            <a:t>TROŠARINSKI SUSTAV OPOREZIVANJA ALKOHOLA, ALKOHOLNIH PIĆA,DUHANSKIH PROIZVODA,ENERGENATA I ELEKTRIČNE ENERGIJE</a:t>
          </a:r>
          <a:endParaRPr lang="hr-HR" sz="1200" dirty="0"/>
        </a:p>
      </dgm:t>
    </dgm:pt>
    <dgm:pt modelId="{0E33AB76-7194-43C9-AFE5-7238297BDBEE}" type="parTrans" cxnId="{E8B3511B-9A9C-4FA1-89D1-0FCDC3C93AEE}">
      <dgm:prSet/>
      <dgm:spPr/>
      <dgm:t>
        <a:bodyPr/>
        <a:lstStyle/>
        <a:p>
          <a:endParaRPr lang="hr-HR"/>
        </a:p>
      </dgm:t>
    </dgm:pt>
    <dgm:pt modelId="{E4139A3F-6926-48A2-A122-19B3F6B1ABBC}" type="sibTrans" cxnId="{E8B3511B-9A9C-4FA1-89D1-0FCDC3C93AEE}">
      <dgm:prSet/>
      <dgm:spPr/>
      <dgm:t>
        <a:bodyPr/>
        <a:lstStyle/>
        <a:p>
          <a:endParaRPr lang="hr-HR"/>
        </a:p>
      </dgm:t>
    </dgm:pt>
    <dgm:pt modelId="{CB8E863E-0F76-4929-BD30-656DE67E6446}">
      <dgm:prSet custT="1"/>
      <dgm:spPr/>
      <dgm:t>
        <a:bodyPr/>
        <a:lstStyle/>
        <a:p>
          <a:pPr rtl="0"/>
          <a:r>
            <a:rPr lang="hr-HR" sz="1200" dirty="0" smtClean="0"/>
            <a:t>POSEBNI POREZI NA MOTORNA VOZILA</a:t>
          </a:r>
          <a:endParaRPr lang="hr-HR" sz="1200" dirty="0"/>
        </a:p>
      </dgm:t>
    </dgm:pt>
    <dgm:pt modelId="{65EE8851-76B4-4D47-8861-B19A463EF0BF}" type="parTrans" cxnId="{F27FDFA6-1AFF-4201-B084-D41DE2CF73B6}">
      <dgm:prSet/>
      <dgm:spPr/>
      <dgm:t>
        <a:bodyPr/>
        <a:lstStyle/>
        <a:p>
          <a:endParaRPr lang="hr-HR"/>
        </a:p>
      </dgm:t>
    </dgm:pt>
    <dgm:pt modelId="{96AEB863-CB9F-46F6-B853-1F863549B61C}" type="sibTrans" cxnId="{F27FDFA6-1AFF-4201-B084-D41DE2CF73B6}">
      <dgm:prSet/>
      <dgm:spPr/>
      <dgm:t>
        <a:bodyPr/>
        <a:lstStyle/>
        <a:p>
          <a:endParaRPr lang="hr-HR"/>
        </a:p>
      </dgm:t>
    </dgm:pt>
    <dgm:pt modelId="{8033D656-052D-4CFA-A54A-76A11355529D}">
      <dgm:prSet custT="1"/>
      <dgm:spPr/>
      <dgm:t>
        <a:bodyPr/>
        <a:lstStyle/>
        <a:p>
          <a:pPr rtl="0"/>
          <a:r>
            <a:rPr lang="hr-HR" sz="1200" dirty="0" smtClean="0"/>
            <a:t>POSEBNI POREZ NA KAVU I BEZALKOHOLNA PIĆA</a:t>
          </a:r>
          <a:endParaRPr lang="hr-HR" sz="1200" dirty="0"/>
        </a:p>
      </dgm:t>
    </dgm:pt>
    <dgm:pt modelId="{5A3FAAF5-1B10-4697-9E1E-B98CE7292B30}" type="parTrans" cxnId="{EE44BDC5-A095-4546-A0E1-49E84D949B5C}">
      <dgm:prSet/>
      <dgm:spPr/>
      <dgm:t>
        <a:bodyPr/>
        <a:lstStyle/>
        <a:p>
          <a:endParaRPr lang="hr-HR"/>
        </a:p>
      </dgm:t>
    </dgm:pt>
    <dgm:pt modelId="{75BAB6A9-C424-4554-A583-0025ABCEA42F}" type="sibTrans" cxnId="{EE44BDC5-A095-4546-A0E1-49E84D949B5C}">
      <dgm:prSet/>
      <dgm:spPr/>
      <dgm:t>
        <a:bodyPr/>
        <a:lstStyle/>
        <a:p>
          <a:endParaRPr lang="hr-HR"/>
        </a:p>
      </dgm:t>
    </dgm:pt>
    <dgm:pt modelId="{57887013-35C8-46D0-8668-3ACDDA416B5A}">
      <dgm:prSet/>
      <dgm:spPr/>
      <dgm:t>
        <a:bodyPr/>
        <a:lstStyle/>
        <a:p>
          <a:pPr rtl="0"/>
          <a:r>
            <a:rPr lang="hr-HR" dirty="0" smtClean="0"/>
            <a:t>POREZ NA PREMIJE OSIGURANJA OD AUTOMOBILSKE ODGOVORNOSTI I PREMIJE KASKO OSIGURANJA CESTOVNIH VOZILA</a:t>
          </a:r>
          <a:endParaRPr lang="hr-HR" dirty="0"/>
        </a:p>
      </dgm:t>
    </dgm:pt>
    <dgm:pt modelId="{87FA2BD5-9ABA-420A-B776-614889971F44}" type="parTrans" cxnId="{9B050922-177F-4D37-8742-5601F772E4D7}">
      <dgm:prSet/>
      <dgm:spPr/>
      <dgm:t>
        <a:bodyPr/>
        <a:lstStyle/>
        <a:p>
          <a:endParaRPr lang="hr-HR"/>
        </a:p>
      </dgm:t>
    </dgm:pt>
    <dgm:pt modelId="{CC87CE46-EF0B-4AE2-B5CD-D12F98433525}" type="sibTrans" cxnId="{9B050922-177F-4D37-8742-5601F772E4D7}">
      <dgm:prSet/>
      <dgm:spPr/>
      <dgm:t>
        <a:bodyPr/>
        <a:lstStyle/>
        <a:p>
          <a:endParaRPr lang="hr-HR"/>
        </a:p>
      </dgm:t>
    </dgm:pt>
    <dgm:pt modelId="{EBF8AB93-3D46-4E1D-A254-0EDE9F750E84}" type="pres">
      <dgm:prSet presAssocID="{25F0C98E-5641-49E6-B2B1-40849F64A21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C97BE5B0-2B96-4BD4-9983-5602797083FC}" type="pres">
      <dgm:prSet presAssocID="{AA9ED71B-C2A2-46DA-9757-C7987C622CB7}" presName="hierRoot1" presStyleCnt="0">
        <dgm:presLayoutVars>
          <dgm:hierBranch val="init"/>
        </dgm:presLayoutVars>
      </dgm:prSet>
      <dgm:spPr/>
    </dgm:pt>
    <dgm:pt modelId="{45B12593-EF11-4308-B0A8-9F514AA7A099}" type="pres">
      <dgm:prSet presAssocID="{AA9ED71B-C2A2-46DA-9757-C7987C622CB7}" presName="rootComposite1" presStyleCnt="0"/>
      <dgm:spPr/>
    </dgm:pt>
    <dgm:pt modelId="{C5F91901-F7D2-4011-8021-6B29F0AEA17F}" type="pres">
      <dgm:prSet presAssocID="{AA9ED71B-C2A2-46DA-9757-C7987C622CB7}" presName="rootText1" presStyleLbl="node0" presStyleIdx="0" presStyleCnt="1" custScaleX="481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75D4B62-4DCE-4577-89B2-5A1A961A6728}" type="pres">
      <dgm:prSet presAssocID="{AA9ED71B-C2A2-46DA-9757-C7987C622CB7}" presName="rootConnector1" presStyleLbl="node1" presStyleIdx="0" presStyleCnt="0"/>
      <dgm:spPr/>
      <dgm:t>
        <a:bodyPr/>
        <a:lstStyle/>
        <a:p>
          <a:endParaRPr lang="en-GB"/>
        </a:p>
      </dgm:t>
    </dgm:pt>
    <dgm:pt modelId="{2B58EF2C-5E5C-42DF-8F7D-0ED0DF0282B3}" type="pres">
      <dgm:prSet presAssocID="{AA9ED71B-C2A2-46DA-9757-C7987C622CB7}" presName="hierChild2" presStyleCnt="0"/>
      <dgm:spPr/>
    </dgm:pt>
    <dgm:pt modelId="{A4A4A305-32DF-4291-AA87-F2728399C092}" type="pres">
      <dgm:prSet presAssocID="{FA7B9B9E-EB6F-4D01-83CF-1A828843E635}" presName="Name37" presStyleLbl="parChTrans1D2" presStyleIdx="0" presStyleCnt="4"/>
      <dgm:spPr/>
      <dgm:t>
        <a:bodyPr/>
        <a:lstStyle/>
        <a:p>
          <a:endParaRPr lang="en-GB"/>
        </a:p>
      </dgm:t>
    </dgm:pt>
    <dgm:pt modelId="{634A9C5E-9770-410A-9617-21099E3B9AA5}" type="pres">
      <dgm:prSet presAssocID="{5085F4FE-D03E-480B-A633-6835FB4689D0}" presName="hierRoot2" presStyleCnt="0">
        <dgm:presLayoutVars>
          <dgm:hierBranch val="init"/>
        </dgm:presLayoutVars>
      </dgm:prSet>
      <dgm:spPr/>
    </dgm:pt>
    <dgm:pt modelId="{3984704F-24D3-453A-BA21-CF42984D0064}" type="pres">
      <dgm:prSet presAssocID="{5085F4FE-D03E-480B-A633-6835FB4689D0}" presName="rootComposite" presStyleCnt="0"/>
      <dgm:spPr/>
    </dgm:pt>
    <dgm:pt modelId="{82D2B1D6-B7A9-4906-9BF8-6A64FF114718}" type="pres">
      <dgm:prSet presAssocID="{5085F4FE-D03E-480B-A633-6835FB4689D0}" presName="rootText" presStyleLbl="node2" presStyleIdx="0" presStyleCnt="4" custScaleY="17520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FD4B715-A15D-48D5-87EF-B9CAD05DB2A1}" type="pres">
      <dgm:prSet presAssocID="{5085F4FE-D03E-480B-A633-6835FB4689D0}" presName="rootConnector" presStyleLbl="node2" presStyleIdx="0" presStyleCnt="4"/>
      <dgm:spPr/>
      <dgm:t>
        <a:bodyPr/>
        <a:lstStyle/>
        <a:p>
          <a:endParaRPr lang="en-GB"/>
        </a:p>
      </dgm:t>
    </dgm:pt>
    <dgm:pt modelId="{AF8631EE-0171-4307-90B3-EAF0C282746A}" type="pres">
      <dgm:prSet presAssocID="{5085F4FE-D03E-480B-A633-6835FB4689D0}" presName="hierChild4" presStyleCnt="0"/>
      <dgm:spPr/>
    </dgm:pt>
    <dgm:pt modelId="{E4CBD309-879D-423A-ADE0-E181C822437D}" type="pres">
      <dgm:prSet presAssocID="{5085F4FE-D03E-480B-A633-6835FB4689D0}" presName="hierChild5" presStyleCnt="0"/>
      <dgm:spPr/>
    </dgm:pt>
    <dgm:pt modelId="{524503A8-E8E4-49B2-8D76-DAE7CCECF87D}" type="pres">
      <dgm:prSet presAssocID="{7B4DD60A-EDB8-40EB-BEA9-8C15BA47C6DE}" presName="Name37" presStyleLbl="parChTrans1D2" presStyleIdx="1" presStyleCnt="4"/>
      <dgm:spPr/>
      <dgm:t>
        <a:bodyPr/>
        <a:lstStyle/>
        <a:p>
          <a:endParaRPr lang="en-GB"/>
        </a:p>
      </dgm:t>
    </dgm:pt>
    <dgm:pt modelId="{67D3B868-4216-443F-8BD1-D546DF7E28D5}" type="pres">
      <dgm:prSet presAssocID="{27A8625F-AEE3-414F-B51A-E764EA58DF82}" presName="hierRoot2" presStyleCnt="0">
        <dgm:presLayoutVars>
          <dgm:hierBranch val="init"/>
        </dgm:presLayoutVars>
      </dgm:prSet>
      <dgm:spPr/>
    </dgm:pt>
    <dgm:pt modelId="{7F638CBA-2820-440D-BF7D-BCF125F1C6D9}" type="pres">
      <dgm:prSet presAssocID="{27A8625F-AEE3-414F-B51A-E764EA58DF82}" presName="rootComposite" presStyleCnt="0"/>
      <dgm:spPr/>
    </dgm:pt>
    <dgm:pt modelId="{5AE852D5-7343-430D-9370-30B4CD029DFD}" type="pres">
      <dgm:prSet presAssocID="{27A8625F-AEE3-414F-B51A-E764EA58DF82}" presName="rootText" presStyleLbl="node2" presStyleIdx="1" presStyleCnt="4" custScaleY="17520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16074D5-E79F-4200-B386-7F8854D5EE42}" type="pres">
      <dgm:prSet presAssocID="{27A8625F-AEE3-414F-B51A-E764EA58DF82}" presName="rootConnector" presStyleLbl="node2" presStyleIdx="1" presStyleCnt="4"/>
      <dgm:spPr/>
      <dgm:t>
        <a:bodyPr/>
        <a:lstStyle/>
        <a:p>
          <a:endParaRPr lang="en-GB"/>
        </a:p>
      </dgm:t>
    </dgm:pt>
    <dgm:pt modelId="{D663CB95-DC0E-4A93-A5CB-2ECBA9BDA700}" type="pres">
      <dgm:prSet presAssocID="{27A8625F-AEE3-414F-B51A-E764EA58DF82}" presName="hierChild4" presStyleCnt="0"/>
      <dgm:spPr/>
    </dgm:pt>
    <dgm:pt modelId="{856ECE9B-54FE-4069-B0EC-A1C895055717}" type="pres">
      <dgm:prSet presAssocID="{27A8625F-AEE3-414F-B51A-E764EA58DF82}" presName="hierChild5" presStyleCnt="0"/>
      <dgm:spPr/>
    </dgm:pt>
    <dgm:pt modelId="{04092460-2175-4B1D-8D26-E3FDFACFC305}" type="pres">
      <dgm:prSet presAssocID="{415316C0-0B91-42AC-83A7-ACC69AE88F24}" presName="Name37" presStyleLbl="parChTrans1D2" presStyleIdx="2" presStyleCnt="4"/>
      <dgm:spPr/>
      <dgm:t>
        <a:bodyPr/>
        <a:lstStyle/>
        <a:p>
          <a:endParaRPr lang="en-GB"/>
        </a:p>
      </dgm:t>
    </dgm:pt>
    <dgm:pt modelId="{2B1BF434-31A3-4AA4-8B62-03FD7F563AE4}" type="pres">
      <dgm:prSet presAssocID="{C67448F2-D6E1-43C3-B626-BF0017306FA8}" presName="hierRoot2" presStyleCnt="0">
        <dgm:presLayoutVars>
          <dgm:hierBranch val="init"/>
        </dgm:presLayoutVars>
      </dgm:prSet>
      <dgm:spPr/>
    </dgm:pt>
    <dgm:pt modelId="{435E99B9-267C-4A48-B710-C8C68F59AB49}" type="pres">
      <dgm:prSet presAssocID="{C67448F2-D6E1-43C3-B626-BF0017306FA8}" presName="rootComposite" presStyleCnt="0"/>
      <dgm:spPr/>
    </dgm:pt>
    <dgm:pt modelId="{0BBD7799-77E4-49D0-8F05-127E4AB2612F}" type="pres">
      <dgm:prSet presAssocID="{C67448F2-D6E1-43C3-B626-BF0017306FA8}" presName="rootText" presStyleLbl="node2" presStyleIdx="2" presStyleCnt="4" custScaleX="113011" custScaleY="17973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2BFE601-45BD-4BFA-B5C5-D5B22291B53A}" type="pres">
      <dgm:prSet presAssocID="{C67448F2-D6E1-43C3-B626-BF0017306FA8}" presName="rootConnector" presStyleLbl="node2" presStyleIdx="2" presStyleCnt="4"/>
      <dgm:spPr/>
      <dgm:t>
        <a:bodyPr/>
        <a:lstStyle/>
        <a:p>
          <a:endParaRPr lang="en-GB"/>
        </a:p>
      </dgm:t>
    </dgm:pt>
    <dgm:pt modelId="{226E4E14-AE0E-4E6E-AAD8-A0AA16DCC644}" type="pres">
      <dgm:prSet presAssocID="{C67448F2-D6E1-43C3-B626-BF0017306FA8}" presName="hierChild4" presStyleCnt="0"/>
      <dgm:spPr/>
    </dgm:pt>
    <dgm:pt modelId="{40529B89-8E36-499D-8566-37FCFB19210D}" type="pres">
      <dgm:prSet presAssocID="{C67448F2-D6E1-43C3-B626-BF0017306FA8}" presName="hierChild5" presStyleCnt="0"/>
      <dgm:spPr/>
    </dgm:pt>
    <dgm:pt modelId="{993EC5FB-D494-459F-BB4E-61F847D34C43}" type="pres">
      <dgm:prSet presAssocID="{BAF30F88-C75B-460B-95ED-0BB8FE558738}" presName="Name37" presStyleLbl="parChTrans1D2" presStyleIdx="3" presStyleCnt="4"/>
      <dgm:spPr/>
      <dgm:t>
        <a:bodyPr/>
        <a:lstStyle/>
        <a:p>
          <a:endParaRPr lang="en-GB"/>
        </a:p>
      </dgm:t>
    </dgm:pt>
    <dgm:pt modelId="{33DDE2A7-359C-4243-BBBB-68027C54D76D}" type="pres">
      <dgm:prSet presAssocID="{9A1156C3-5954-4E33-BABF-AE97FB7E36F4}" presName="hierRoot2" presStyleCnt="0">
        <dgm:presLayoutVars>
          <dgm:hierBranch val="init"/>
        </dgm:presLayoutVars>
      </dgm:prSet>
      <dgm:spPr/>
    </dgm:pt>
    <dgm:pt modelId="{9B389333-2E46-429E-9782-5602360E8D95}" type="pres">
      <dgm:prSet presAssocID="{9A1156C3-5954-4E33-BABF-AE97FB7E36F4}" presName="rootComposite" presStyleCnt="0"/>
      <dgm:spPr/>
    </dgm:pt>
    <dgm:pt modelId="{8F8F6AE7-0D6F-4FA7-8BDE-4264401E4549}" type="pres">
      <dgm:prSet presAssocID="{9A1156C3-5954-4E33-BABF-AE97FB7E36F4}" presName="rootText" presStyleLbl="node2" presStyleIdx="3" presStyleCnt="4" custScaleX="140465" custScaleY="185854" custLinFactNeighborX="1257" custLinFactNeighborY="-716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FF1108D-AB11-4096-8BC7-AE40652224B5}" type="pres">
      <dgm:prSet presAssocID="{9A1156C3-5954-4E33-BABF-AE97FB7E36F4}" presName="rootConnector" presStyleLbl="node2" presStyleIdx="3" presStyleCnt="4"/>
      <dgm:spPr/>
      <dgm:t>
        <a:bodyPr/>
        <a:lstStyle/>
        <a:p>
          <a:endParaRPr lang="en-GB"/>
        </a:p>
      </dgm:t>
    </dgm:pt>
    <dgm:pt modelId="{00AB4A3B-BA85-43D7-8831-C32911E3A946}" type="pres">
      <dgm:prSet presAssocID="{9A1156C3-5954-4E33-BABF-AE97FB7E36F4}" presName="hierChild4" presStyleCnt="0"/>
      <dgm:spPr/>
    </dgm:pt>
    <dgm:pt modelId="{96C9ACB1-51C5-4691-8F4C-A3F9DABD6977}" type="pres">
      <dgm:prSet presAssocID="{0E33AB76-7194-43C9-AFE5-7238297BDBEE}" presName="Name37" presStyleLbl="parChTrans1D3" presStyleIdx="0" presStyleCnt="4"/>
      <dgm:spPr/>
      <dgm:t>
        <a:bodyPr/>
        <a:lstStyle/>
        <a:p>
          <a:endParaRPr lang="en-GB"/>
        </a:p>
      </dgm:t>
    </dgm:pt>
    <dgm:pt modelId="{7CD549F9-58DC-468B-80AD-5E1BD96EF1B6}" type="pres">
      <dgm:prSet presAssocID="{95F1FCD0-BD4E-4F0E-9FB1-88535A78D2E6}" presName="hierRoot2" presStyleCnt="0">
        <dgm:presLayoutVars>
          <dgm:hierBranch val="init"/>
        </dgm:presLayoutVars>
      </dgm:prSet>
      <dgm:spPr/>
    </dgm:pt>
    <dgm:pt modelId="{E6A0E49F-D416-4AF1-AB5F-6C47B31D58AE}" type="pres">
      <dgm:prSet presAssocID="{95F1FCD0-BD4E-4F0E-9FB1-88535A78D2E6}" presName="rootComposite" presStyleCnt="0"/>
      <dgm:spPr/>
    </dgm:pt>
    <dgm:pt modelId="{608D5F17-BEE7-4DD6-A69B-DC909D24FF1F}" type="pres">
      <dgm:prSet presAssocID="{95F1FCD0-BD4E-4F0E-9FB1-88535A78D2E6}" presName="rootText" presStyleLbl="node3" presStyleIdx="0" presStyleCnt="4" custScaleX="266680" custScaleY="297902" custLinFactX="26913" custLinFactNeighborX="100000" custLinFactNeighborY="-2128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1264839-E178-4257-8D4B-D43D835F795D}" type="pres">
      <dgm:prSet presAssocID="{95F1FCD0-BD4E-4F0E-9FB1-88535A78D2E6}" presName="rootConnector" presStyleLbl="node3" presStyleIdx="0" presStyleCnt="4"/>
      <dgm:spPr/>
      <dgm:t>
        <a:bodyPr/>
        <a:lstStyle/>
        <a:p>
          <a:endParaRPr lang="en-GB"/>
        </a:p>
      </dgm:t>
    </dgm:pt>
    <dgm:pt modelId="{AD0860B2-1474-4834-9F95-7D8C881140C1}" type="pres">
      <dgm:prSet presAssocID="{95F1FCD0-BD4E-4F0E-9FB1-88535A78D2E6}" presName="hierChild4" presStyleCnt="0"/>
      <dgm:spPr/>
    </dgm:pt>
    <dgm:pt modelId="{B6102643-9669-4F07-B4C7-EE2637230F0C}" type="pres">
      <dgm:prSet presAssocID="{95F1FCD0-BD4E-4F0E-9FB1-88535A78D2E6}" presName="hierChild5" presStyleCnt="0"/>
      <dgm:spPr/>
    </dgm:pt>
    <dgm:pt modelId="{8AED1D45-695C-44FF-96BC-30BFD24831D3}" type="pres">
      <dgm:prSet presAssocID="{65EE8851-76B4-4D47-8861-B19A463EF0BF}" presName="Name37" presStyleLbl="parChTrans1D3" presStyleIdx="1" presStyleCnt="4"/>
      <dgm:spPr/>
      <dgm:t>
        <a:bodyPr/>
        <a:lstStyle/>
        <a:p>
          <a:endParaRPr lang="en-GB"/>
        </a:p>
      </dgm:t>
    </dgm:pt>
    <dgm:pt modelId="{A8519CF4-1AA2-4AD1-95E1-CFD1AE751308}" type="pres">
      <dgm:prSet presAssocID="{CB8E863E-0F76-4929-BD30-656DE67E6446}" presName="hierRoot2" presStyleCnt="0">
        <dgm:presLayoutVars>
          <dgm:hierBranch val="init"/>
        </dgm:presLayoutVars>
      </dgm:prSet>
      <dgm:spPr/>
    </dgm:pt>
    <dgm:pt modelId="{1EA30A8A-CBA0-4110-A24A-A80F9C380C99}" type="pres">
      <dgm:prSet presAssocID="{CB8E863E-0F76-4929-BD30-656DE67E6446}" presName="rootComposite" presStyleCnt="0"/>
      <dgm:spPr/>
    </dgm:pt>
    <dgm:pt modelId="{65192DC0-6AF9-4D8D-BEB1-0C9B4AAE3BB4}" type="pres">
      <dgm:prSet presAssocID="{CB8E863E-0F76-4929-BD30-656DE67E6446}" presName="rootText" presStyleLbl="node3" presStyleIdx="1" presStyleCnt="4" custScaleX="255779" custLinFactX="26913" custLinFactNeighborX="100000" custLinFactNeighborY="-3428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1F99074-DC13-46BC-AE2A-D8939E7031E5}" type="pres">
      <dgm:prSet presAssocID="{CB8E863E-0F76-4929-BD30-656DE67E6446}" presName="rootConnector" presStyleLbl="node3" presStyleIdx="1" presStyleCnt="4"/>
      <dgm:spPr/>
      <dgm:t>
        <a:bodyPr/>
        <a:lstStyle/>
        <a:p>
          <a:endParaRPr lang="en-GB"/>
        </a:p>
      </dgm:t>
    </dgm:pt>
    <dgm:pt modelId="{67DC4863-4C56-47E2-9CC2-27CC280252F0}" type="pres">
      <dgm:prSet presAssocID="{CB8E863E-0F76-4929-BD30-656DE67E6446}" presName="hierChild4" presStyleCnt="0"/>
      <dgm:spPr/>
    </dgm:pt>
    <dgm:pt modelId="{7BBDDB31-74EA-4BED-BDB0-C91ABF38CEE6}" type="pres">
      <dgm:prSet presAssocID="{CB8E863E-0F76-4929-BD30-656DE67E6446}" presName="hierChild5" presStyleCnt="0"/>
      <dgm:spPr/>
    </dgm:pt>
    <dgm:pt modelId="{1A03F08C-D208-4E53-A0E6-789E29B125B4}" type="pres">
      <dgm:prSet presAssocID="{5A3FAAF5-1B10-4697-9E1E-B98CE7292B30}" presName="Name37" presStyleLbl="parChTrans1D3" presStyleIdx="2" presStyleCnt="4"/>
      <dgm:spPr/>
      <dgm:t>
        <a:bodyPr/>
        <a:lstStyle/>
        <a:p>
          <a:endParaRPr lang="en-GB"/>
        </a:p>
      </dgm:t>
    </dgm:pt>
    <dgm:pt modelId="{8293F0F3-7661-44A6-9116-E779D5CA2D93}" type="pres">
      <dgm:prSet presAssocID="{8033D656-052D-4CFA-A54A-76A11355529D}" presName="hierRoot2" presStyleCnt="0">
        <dgm:presLayoutVars>
          <dgm:hierBranch val="init"/>
        </dgm:presLayoutVars>
      </dgm:prSet>
      <dgm:spPr/>
    </dgm:pt>
    <dgm:pt modelId="{1D804660-B4E6-4B06-9985-1B244CE13CEB}" type="pres">
      <dgm:prSet presAssocID="{8033D656-052D-4CFA-A54A-76A11355529D}" presName="rootComposite" presStyleCnt="0"/>
      <dgm:spPr/>
    </dgm:pt>
    <dgm:pt modelId="{6A3D6FE2-8F1D-4994-B614-2B416C086115}" type="pres">
      <dgm:prSet presAssocID="{8033D656-052D-4CFA-A54A-76A11355529D}" presName="rootText" presStyleLbl="node3" presStyleIdx="2" presStyleCnt="4" custScaleX="29344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174E1D6-F1B4-48B7-942E-BD4098F1E6CA}" type="pres">
      <dgm:prSet presAssocID="{8033D656-052D-4CFA-A54A-76A11355529D}" presName="rootConnector" presStyleLbl="node3" presStyleIdx="2" presStyleCnt="4"/>
      <dgm:spPr/>
      <dgm:t>
        <a:bodyPr/>
        <a:lstStyle/>
        <a:p>
          <a:endParaRPr lang="en-GB"/>
        </a:p>
      </dgm:t>
    </dgm:pt>
    <dgm:pt modelId="{F608D2C2-6E15-427B-A803-6FB2DDAB19BE}" type="pres">
      <dgm:prSet presAssocID="{8033D656-052D-4CFA-A54A-76A11355529D}" presName="hierChild4" presStyleCnt="0"/>
      <dgm:spPr/>
    </dgm:pt>
    <dgm:pt modelId="{70AE8E87-1196-4AD9-B7E4-5F7AAA41F337}" type="pres">
      <dgm:prSet presAssocID="{8033D656-052D-4CFA-A54A-76A11355529D}" presName="hierChild5" presStyleCnt="0"/>
      <dgm:spPr/>
    </dgm:pt>
    <dgm:pt modelId="{72CE5108-1240-4F98-8375-CC35526265AA}" type="pres">
      <dgm:prSet presAssocID="{87FA2BD5-9ABA-420A-B776-614889971F44}" presName="Name37" presStyleLbl="parChTrans1D3" presStyleIdx="3" presStyleCnt="4"/>
      <dgm:spPr/>
      <dgm:t>
        <a:bodyPr/>
        <a:lstStyle/>
        <a:p>
          <a:endParaRPr lang="en-GB"/>
        </a:p>
      </dgm:t>
    </dgm:pt>
    <dgm:pt modelId="{97A0BF2A-0318-4352-8890-CABA7964068F}" type="pres">
      <dgm:prSet presAssocID="{57887013-35C8-46D0-8668-3ACDDA416B5A}" presName="hierRoot2" presStyleCnt="0">
        <dgm:presLayoutVars>
          <dgm:hierBranch val="init"/>
        </dgm:presLayoutVars>
      </dgm:prSet>
      <dgm:spPr/>
    </dgm:pt>
    <dgm:pt modelId="{EB6732BA-03EF-4A85-8198-630B4C3F5368}" type="pres">
      <dgm:prSet presAssocID="{57887013-35C8-46D0-8668-3ACDDA416B5A}" presName="rootComposite" presStyleCnt="0"/>
      <dgm:spPr/>
    </dgm:pt>
    <dgm:pt modelId="{7CB0C1B8-6596-4205-9B1C-879C52152153}" type="pres">
      <dgm:prSet presAssocID="{57887013-35C8-46D0-8668-3ACDDA416B5A}" presName="rootText" presStyleLbl="node3" presStyleIdx="3" presStyleCnt="4" custScaleX="34648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C97EEFC-97E1-46E4-B29B-9B4597614D60}" type="pres">
      <dgm:prSet presAssocID="{57887013-35C8-46D0-8668-3ACDDA416B5A}" presName="rootConnector" presStyleLbl="node3" presStyleIdx="3" presStyleCnt="4"/>
      <dgm:spPr/>
      <dgm:t>
        <a:bodyPr/>
        <a:lstStyle/>
        <a:p>
          <a:endParaRPr lang="en-GB"/>
        </a:p>
      </dgm:t>
    </dgm:pt>
    <dgm:pt modelId="{6135C6C5-ABB9-4701-BEE5-F7F0E9CDCA24}" type="pres">
      <dgm:prSet presAssocID="{57887013-35C8-46D0-8668-3ACDDA416B5A}" presName="hierChild4" presStyleCnt="0"/>
      <dgm:spPr/>
    </dgm:pt>
    <dgm:pt modelId="{EE28BEE0-927B-46B4-9358-A54A105EDC63}" type="pres">
      <dgm:prSet presAssocID="{57887013-35C8-46D0-8668-3ACDDA416B5A}" presName="hierChild5" presStyleCnt="0"/>
      <dgm:spPr/>
    </dgm:pt>
    <dgm:pt modelId="{B21A63C1-3AAB-420D-8DDF-0C8633D02B2D}" type="pres">
      <dgm:prSet presAssocID="{9A1156C3-5954-4E33-BABF-AE97FB7E36F4}" presName="hierChild5" presStyleCnt="0"/>
      <dgm:spPr/>
    </dgm:pt>
    <dgm:pt modelId="{71AEDADF-9332-42DC-B34C-2DD6A57205D3}" type="pres">
      <dgm:prSet presAssocID="{AA9ED71B-C2A2-46DA-9757-C7987C622CB7}" presName="hierChild3" presStyleCnt="0"/>
      <dgm:spPr/>
    </dgm:pt>
  </dgm:ptLst>
  <dgm:cxnLst>
    <dgm:cxn modelId="{0D6217D6-C35E-42E5-9772-5C147AEA9F3B}" srcId="{25F0C98E-5641-49E6-B2B1-40849F64A21A}" destId="{AA9ED71B-C2A2-46DA-9757-C7987C622CB7}" srcOrd="0" destOrd="0" parTransId="{B28CFF84-B787-48FA-8BD5-447AC2BD2DAE}" sibTransId="{FE7E4F10-B8C0-437F-88B6-0640B50B694D}"/>
    <dgm:cxn modelId="{9B050922-177F-4D37-8742-5601F772E4D7}" srcId="{9A1156C3-5954-4E33-BABF-AE97FB7E36F4}" destId="{57887013-35C8-46D0-8668-3ACDDA416B5A}" srcOrd="3" destOrd="0" parTransId="{87FA2BD5-9ABA-420A-B776-614889971F44}" sibTransId="{CC87CE46-EF0B-4AE2-B5CD-D12F98433525}"/>
    <dgm:cxn modelId="{6AA1AA39-ECB0-4E63-966D-B058AFF5B2C3}" srcId="{AA9ED71B-C2A2-46DA-9757-C7987C622CB7}" destId="{5085F4FE-D03E-480B-A633-6835FB4689D0}" srcOrd="0" destOrd="0" parTransId="{FA7B9B9E-EB6F-4D01-83CF-1A828843E635}" sibTransId="{EFA2F902-0C73-4A0C-9188-74EBEC430068}"/>
    <dgm:cxn modelId="{075D5975-731D-4518-A641-6D24F1E1BBDD}" type="presOf" srcId="{57887013-35C8-46D0-8668-3ACDDA416B5A}" destId="{7CB0C1B8-6596-4205-9B1C-879C52152153}" srcOrd="0" destOrd="0" presId="urn:microsoft.com/office/officeart/2005/8/layout/orgChart1"/>
    <dgm:cxn modelId="{09D6DA5C-0AD8-40A5-928F-06F3DB309866}" type="presOf" srcId="{95F1FCD0-BD4E-4F0E-9FB1-88535A78D2E6}" destId="{608D5F17-BEE7-4DD6-A69B-DC909D24FF1F}" srcOrd="0" destOrd="0" presId="urn:microsoft.com/office/officeart/2005/8/layout/orgChart1"/>
    <dgm:cxn modelId="{0B055197-2985-4389-B8D7-F9B9F8AD6C11}" type="presOf" srcId="{57887013-35C8-46D0-8668-3ACDDA416B5A}" destId="{7C97EEFC-97E1-46E4-B29B-9B4597614D60}" srcOrd="1" destOrd="0" presId="urn:microsoft.com/office/officeart/2005/8/layout/orgChart1"/>
    <dgm:cxn modelId="{B15563ED-38F1-4F33-9E8B-3A9324CA75E7}" type="presOf" srcId="{25F0C98E-5641-49E6-B2B1-40849F64A21A}" destId="{EBF8AB93-3D46-4E1D-A254-0EDE9F750E84}" srcOrd="0" destOrd="0" presId="urn:microsoft.com/office/officeart/2005/8/layout/orgChart1"/>
    <dgm:cxn modelId="{4DC320EB-6AE3-4F75-9E5D-48A960FD8790}" srcId="{AA9ED71B-C2A2-46DA-9757-C7987C622CB7}" destId="{27A8625F-AEE3-414F-B51A-E764EA58DF82}" srcOrd="1" destOrd="0" parTransId="{7B4DD60A-EDB8-40EB-BEA9-8C15BA47C6DE}" sibTransId="{F7BC0337-D047-46CB-824B-4A4038C18AED}"/>
    <dgm:cxn modelId="{E8823A67-EA19-45D3-AB97-80D5D890EC06}" type="presOf" srcId="{27A8625F-AEE3-414F-B51A-E764EA58DF82}" destId="{D16074D5-E79F-4200-B386-7F8854D5EE42}" srcOrd="1" destOrd="0" presId="urn:microsoft.com/office/officeart/2005/8/layout/orgChart1"/>
    <dgm:cxn modelId="{F27FDFA6-1AFF-4201-B084-D41DE2CF73B6}" srcId="{9A1156C3-5954-4E33-BABF-AE97FB7E36F4}" destId="{CB8E863E-0F76-4929-BD30-656DE67E6446}" srcOrd="1" destOrd="0" parTransId="{65EE8851-76B4-4D47-8861-B19A463EF0BF}" sibTransId="{96AEB863-CB9F-46F6-B853-1F863549B61C}"/>
    <dgm:cxn modelId="{83C07B5E-0906-4919-89A7-AD014D2EC974}" type="presOf" srcId="{C67448F2-D6E1-43C3-B626-BF0017306FA8}" destId="{0BBD7799-77E4-49D0-8F05-127E4AB2612F}" srcOrd="0" destOrd="0" presId="urn:microsoft.com/office/officeart/2005/8/layout/orgChart1"/>
    <dgm:cxn modelId="{C2B3BB14-24AF-4E5C-8EE4-1784B77F20DD}" srcId="{AA9ED71B-C2A2-46DA-9757-C7987C622CB7}" destId="{9A1156C3-5954-4E33-BABF-AE97FB7E36F4}" srcOrd="3" destOrd="0" parTransId="{BAF30F88-C75B-460B-95ED-0BB8FE558738}" sibTransId="{993A2FBC-5D17-486A-87EE-856CD30A4FDA}"/>
    <dgm:cxn modelId="{903E4E98-D2D5-4639-A416-AC57931F8C05}" type="presOf" srcId="{AA9ED71B-C2A2-46DA-9757-C7987C622CB7}" destId="{C5F91901-F7D2-4011-8021-6B29F0AEA17F}" srcOrd="0" destOrd="0" presId="urn:microsoft.com/office/officeart/2005/8/layout/orgChart1"/>
    <dgm:cxn modelId="{8610D3B6-D421-40DA-A04B-3C5E7E8A52A5}" type="presOf" srcId="{BAF30F88-C75B-460B-95ED-0BB8FE558738}" destId="{993EC5FB-D494-459F-BB4E-61F847D34C43}" srcOrd="0" destOrd="0" presId="urn:microsoft.com/office/officeart/2005/8/layout/orgChart1"/>
    <dgm:cxn modelId="{E1292C4C-15EB-41CA-8D9A-F0F42A787064}" type="presOf" srcId="{95F1FCD0-BD4E-4F0E-9FB1-88535A78D2E6}" destId="{81264839-E178-4257-8D4B-D43D835F795D}" srcOrd="1" destOrd="0" presId="urn:microsoft.com/office/officeart/2005/8/layout/orgChart1"/>
    <dgm:cxn modelId="{E8B3511B-9A9C-4FA1-89D1-0FCDC3C93AEE}" srcId="{9A1156C3-5954-4E33-BABF-AE97FB7E36F4}" destId="{95F1FCD0-BD4E-4F0E-9FB1-88535A78D2E6}" srcOrd="0" destOrd="0" parTransId="{0E33AB76-7194-43C9-AFE5-7238297BDBEE}" sibTransId="{E4139A3F-6926-48A2-A122-19B3F6B1ABBC}"/>
    <dgm:cxn modelId="{042E9063-FB5D-4197-8809-D513EA97EFDC}" type="presOf" srcId="{5085F4FE-D03E-480B-A633-6835FB4689D0}" destId="{82D2B1D6-B7A9-4906-9BF8-6A64FF114718}" srcOrd="0" destOrd="0" presId="urn:microsoft.com/office/officeart/2005/8/layout/orgChart1"/>
    <dgm:cxn modelId="{6B4C2500-9F03-4797-B573-4D76A12D0A23}" type="presOf" srcId="{8033D656-052D-4CFA-A54A-76A11355529D}" destId="{6A3D6FE2-8F1D-4994-B614-2B416C086115}" srcOrd="0" destOrd="0" presId="urn:microsoft.com/office/officeart/2005/8/layout/orgChart1"/>
    <dgm:cxn modelId="{8EE02187-3D70-4F41-8615-AC1EBD045F81}" type="presOf" srcId="{9A1156C3-5954-4E33-BABF-AE97FB7E36F4}" destId="{0FF1108D-AB11-4096-8BC7-AE40652224B5}" srcOrd="1" destOrd="0" presId="urn:microsoft.com/office/officeart/2005/8/layout/orgChart1"/>
    <dgm:cxn modelId="{F815B0EF-D86D-4369-8314-DAA858CBA941}" type="presOf" srcId="{CB8E863E-0F76-4929-BD30-656DE67E6446}" destId="{65192DC0-6AF9-4D8D-BEB1-0C9B4AAE3BB4}" srcOrd="0" destOrd="0" presId="urn:microsoft.com/office/officeart/2005/8/layout/orgChart1"/>
    <dgm:cxn modelId="{27C52370-F6E5-4CEF-BC6E-30B00EE84A04}" type="presOf" srcId="{65EE8851-76B4-4D47-8861-B19A463EF0BF}" destId="{8AED1D45-695C-44FF-96BC-30BFD24831D3}" srcOrd="0" destOrd="0" presId="urn:microsoft.com/office/officeart/2005/8/layout/orgChart1"/>
    <dgm:cxn modelId="{844A37BC-59C5-4BCC-B224-0EB3A20F79D1}" srcId="{AA9ED71B-C2A2-46DA-9757-C7987C622CB7}" destId="{C67448F2-D6E1-43C3-B626-BF0017306FA8}" srcOrd="2" destOrd="0" parTransId="{415316C0-0B91-42AC-83A7-ACC69AE88F24}" sibTransId="{D9BF9BA8-F4AC-41EF-AD26-9712AD416FED}"/>
    <dgm:cxn modelId="{12CEDAA3-B388-41B5-BB09-26C96E948575}" type="presOf" srcId="{0E33AB76-7194-43C9-AFE5-7238297BDBEE}" destId="{96C9ACB1-51C5-4691-8F4C-A3F9DABD6977}" srcOrd="0" destOrd="0" presId="urn:microsoft.com/office/officeart/2005/8/layout/orgChart1"/>
    <dgm:cxn modelId="{D33BC637-CEF6-4904-9B37-4286AD683461}" type="presOf" srcId="{C67448F2-D6E1-43C3-B626-BF0017306FA8}" destId="{02BFE601-45BD-4BFA-B5C5-D5B22291B53A}" srcOrd="1" destOrd="0" presId="urn:microsoft.com/office/officeart/2005/8/layout/orgChart1"/>
    <dgm:cxn modelId="{19DAF661-C450-47DD-9DE3-2AB5F98E04AA}" type="presOf" srcId="{9A1156C3-5954-4E33-BABF-AE97FB7E36F4}" destId="{8F8F6AE7-0D6F-4FA7-8BDE-4264401E4549}" srcOrd="0" destOrd="0" presId="urn:microsoft.com/office/officeart/2005/8/layout/orgChart1"/>
    <dgm:cxn modelId="{4CE0075A-85FA-4EBC-9A66-F690DF10B446}" type="presOf" srcId="{CB8E863E-0F76-4929-BD30-656DE67E6446}" destId="{01F99074-DC13-46BC-AE2A-D8939E7031E5}" srcOrd="1" destOrd="0" presId="urn:microsoft.com/office/officeart/2005/8/layout/orgChart1"/>
    <dgm:cxn modelId="{16812243-B528-4563-B60F-CE4972CDBE22}" type="presOf" srcId="{8033D656-052D-4CFA-A54A-76A11355529D}" destId="{5174E1D6-F1B4-48B7-942E-BD4098F1E6CA}" srcOrd="1" destOrd="0" presId="urn:microsoft.com/office/officeart/2005/8/layout/orgChart1"/>
    <dgm:cxn modelId="{FFB5D1C8-FEC7-4281-B9CB-D4491172A20A}" type="presOf" srcId="{415316C0-0B91-42AC-83A7-ACC69AE88F24}" destId="{04092460-2175-4B1D-8D26-E3FDFACFC305}" srcOrd="0" destOrd="0" presId="urn:microsoft.com/office/officeart/2005/8/layout/orgChart1"/>
    <dgm:cxn modelId="{2512D152-17B1-4DF5-B30E-FB997341D6AD}" type="presOf" srcId="{27A8625F-AEE3-414F-B51A-E764EA58DF82}" destId="{5AE852D5-7343-430D-9370-30B4CD029DFD}" srcOrd="0" destOrd="0" presId="urn:microsoft.com/office/officeart/2005/8/layout/orgChart1"/>
    <dgm:cxn modelId="{8C4DCDF8-7FE4-4F25-A1CE-3F06E98DD679}" type="presOf" srcId="{7B4DD60A-EDB8-40EB-BEA9-8C15BA47C6DE}" destId="{524503A8-E8E4-49B2-8D76-DAE7CCECF87D}" srcOrd="0" destOrd="0" presId="urn:microsoft.com/office/officeart/2005/8/layout/orgChart1"/>
    <dgm:cxn modelId="{CA900A5C-2C3D-459F-BC3B-ECEF0B4A32BE}" type="presOf" srcId="{5A3FAAF5-1B10-4697-9E1E-B98CE7292B30}" destId="{1A03F08C-D208-4E53-A0E6-789E29B125B4}" srcOrd="0" destOrd="0" presId="urn:microsoft.com/office/officeart/2005/8/layout/orgChart1"/>
    <dgm:cxn modelId="{B0AA5892-7259-4EE8-B2D7-8DCBB2750B5F}" type="presOf" srcId="{FA7B9B9E-EB6F-4D01-83CF-1A828843E635}" destId="{A4A4A305-32DF-4291-AA87-F2728399C092}" srcOrd="0" destOrd="0" presId="urn:microsoft.com/office/officeart/2005/8/layout/orgChart1"/>
    <dgm:cxn modelId="{21037A69-DFFC-4D34-A52C-8FC8D687E465}" type="presOf" srcId="{AA9ED71B-C2A2-46DA-9757-C7987C622CB7}" destId="{B75D4B62-4DCE-4577-89B2-5A1A961A6728}" srcOrd="1" destOrd="0" presId="urn:microsoft.com/office/officeart/2005/8/layout/orgChart1"/>
    <dgm:cxn modelId="{697360EB-357B-4AB6-AE27-E919C26CBA09}" type="presOf" srcId="{5085F4FE-D03E-480B-A633-6835FB4689D0}" destId="{AFD4B715-A15D-48D5-87EF-B9CAD05DB2A1}" srcOrd="1" destOrd="0" presId="urn:microsoft.com/office/officeart/2005/8/layout/orgChart1"/>
    <dgm:cxn modelId="{EE44BDC5-A095-4546-A0E1-49E84D949B5C}" srcId="{9A1156C3-5954-4E33-BABF-AE97FB7E36F4}" destId="{8033D656-052D-4CFA-A54A-76A11355529D}" srcOrd="2" destOrd="0" parTransId="{5A3FAAF5-1B10-4697-9E1E-B98CE7292B30}" sibTransId="{75BAB6A9-C424-4554-A583-0025ABCEA42F}"/>
    <dgm:cxn modelId="{AD4FE2BB-B39A-4598-B0F9-8C59829EE1C4}" type="presOf" srcId="{87FA2BD5-9ABA-420A-B776-614889971F44}" destId="{72CE5108-1240-4F98-8375-CC35526265AA}" srcOrd="0" destOrd="0" presId="urn:microsoft.com/office/officeart/2005/8/layout/orgChart1"/>
    <dgm:cxn modelId="{98370ADF-97BA-48DD-AF57-2E8B75FFBE43}" type="presParOf" srcId="{EBF8AB93-3D46-4E1D-A254-0EDE9F750E84}" destId="{C97BE5B0-2B96-4BD4-9983-5602797083FC}" srcOrd="0" destOrd="0" presId="urn:microsoft.com/office/officeart/2005/8/layout/orgChart1"/>
    <dgm:cxn modelId="{3BC74AC6-6900-4008-B6DA-49A4DC033296}" type="presParOf" srcId="{C97BE5B0-2B96-4BD4-9983-5602797083FC}" destId="{45B12593-EF11-4308-B0A8-9F514AA7A099}" srcOrd="0" destOrd="0" presId="urn:microsoft.com/office/officeart/2005/8/layout/orgChart1"/>
    <dgm:cxn modelId="{414193C7-631C-464D-961D-9158E4DDC024}" type="presParOf" srcId="{45B12593-EF11-4308-B0A8-9F514AA7A099}" destId="{C5F91901-F7D2-4011-8021-6B29F0AEA17F}" srcOrd="0" destOrd="0" presId="urn:microsoft.com/office/officeart/2005/8/layout/orgChart1"/>
    <dgm:cxn modelId="{FA1349C5-9D20-4320-B16E-C8A731151F90}" type="presParOf" srcId="{45B12593-EF11-4308-B0A8-9F514AA7A099}" destId="{B75D4B62-4DCE-4577-89B2-5A1A961A6728}" srcOrd="1" destOrd="0" presId="urn:microsoft.com/office/officeart/2005/8/layout/orgChart1"/>
    <dgm:cxn modelId="{70E7F0A2-83BF-4527-8EB5-6D80FA903946}" type="presParOf" srcId="{C97BE5B0-2B96-4BD4-9983-5602797083FC}" destId="{2B58EF2C-5E5C-42DF-8F7D-0ED0DF0282B3}" srcOrd="1" destOrd="0" presId="urn:microsoft.com/office/officeart/2005/8/layout/orgChart1"/>
    <dgm:cxn modelId="{50BA61A2-BDCB-4A3B-ADA3-0B2965650396}" type="presParOf" srcId="{2B58EF2C-5E5C-42DF-8F7D-0ED0DF0282B3}" destId="{A4A4A305-32DF-4291-AA87-F2728399C092}" srcOrd="0" destOrd="0" presId="urn:microsoft.com/office/officeart/2005/8/layout/orgChart1"/>
    <dgm:cxn modelId="{97836836-D4F8-4664-A0A3-3AE804EF586D}" type="presParOf" srcId="{2B58EF2C-5E5C-42DF-8F7D-0ED0DF0282B3}" destId="{634A9C5E-9770-410A-9617-21099E3B9AA5}" srcOrd="1" destOrd="0" presId="urn:microsoft.com/office/officeart/2005/8/layout/orgChart1"/>
    <dgm:cxn modelId="{688EA5A2-1AB6-45E1-9890-1FD244D4469C}" type="presParOf" srcId="{634A9C5E-9770-410A-9617-21099E3B9AA5}" destId="{3984704F-24D3-453A-BA21-CF42984D0064}" srcOrd="0" destOrd="0" presId="urn:microsoft.com/office/officeart/2005/8/layout/orgChart1"/>
    <dgm:cxn modelId="{B141C176-3C03-47DB-A0CB-AA773F79B6D1}" type="presParOf" srcId="{3984704F-24D3-453A-BA21-CF42984D0064}" destId="{82D2B1D6-B7A9-4906-9BF8-6A64FF114718}" srcOrd="0" destOrd="0" presId="urn:microsoft.com/office/officeart/2005/8/layout/orgChart1"/>
    <dgm:cxn modelId="{D0D0639C-F597-489D-B920-8B95B4B5213B}" type="presParOf" srcId="{3984704F-24D3-453A-BA21-CF42984D0064}" destId="{AFD4B715-A15D-48D5-87EF-B9CAD05DB2A1}" srcOrd="1" destOrd="0" presId="urn:microsoft.com/office/officeart/2005/8/layout/orgChart1"/>
    <dgm:cxn modelId="{69B33CC0-D373-4BCA-950B-7CA1475D9C90}" type="presParOf" srcId="{634A9C5E-9770-410A-9617-21099E3B9AA5}" destId="{AF8631EE-0171-4307-90B3-EAF0C282746A}" srcOrd="1" destOrd="0" presId="urn:microsoft.com/office/officeart/2005/8/layout/orgChart1"/>
    <dgm:cxn modelId="{D2B35E90-945A-4DF8-A54A-D68EB4C8D3B9}" type="presParOf" srcId="{634A9C5E-9770-410A-9617-21099E3B9AA5}" destId="{E4CBD309-879D-423A-ADE0-E181C822437D}" srcOrd="2" destOrd="0" presId="urn:microsoft.com/office/officeart/2005/8/layout/orgChart1"/>
    <dgm:cxn modelId="{46168FCA-DEA4-4C7A-A64A-F4AABFD3E0E3}" type="presParOf" srcId="{2B58EF2C-5E5C-42DF-8F7D-0ED0DF0282B3}" destId="{524503A8-E8E4-49B2-8D76-DAE7CCECF87D}" srcOrd="2" destOrd="0" presId="urn:microsoft.com/office/officeart/2005/8/layout/orgChart1"/>
    <dgm:cxn modelId="{EEC77F89-496C-49BA-826B-182364A5F117}" type="presParOf" srcId="{2B58EF2C-5E5C-42DF-8F7D-0ED0DF0282B3}" destId="{67D3B868-4216-443F-8BD1-D546DF7E28D5}" srcOrd="3" destOrd="0" presId="urn:microsoft.com/office/officeart/2005/8/layout/orgChart1"/>
    <dgm:cxn modelId="{068769D4-2ACF-4DEA-B63D-327381BA5233}" type="presParOf" srcId="{67D3B868-4216-443F-8BD1-D546DF7E28D5}" destId="{7F638CBA-2820-440D-BF7D-BCF125F1C6D9}" srcOrd="0" destOrd="0" presId="urn:microsoft.com/office/officeart/2005/8/layout/orgChart1"/>
    <dgm:cxn modelId="{C1E34C49-0DB1-4164-9CB3-C3D783EDA6AC}" type="presParOf" srcId="{7F638CBA-2820-440D-BF7D-BCF125F1C6D9}" destId="{5AE852D5-7343-430D-9370-30B4CD029DFD}" srcOrd="0" destOrd="0" presId="urn:microsoft.com/office/officeart/2005/8/layout/orgChart1"/>
    <dgm:cxn modelId="{96F2AC52-FCEA-453A-B2C7-C82F7AF7FF0E}" type="presParOf" srcId="{7F638CBA-2820-440D-BF7D-BCF125F1C6D9}" destId="{D16074D5-E79F-4200-B386-7F8854D5EE42}" srcOrd="1" destOrd="0" presId="urn:microsoft.com/office/officeart/2005/8/layout/orgChart1"/>
    <dgm:cxn modelId="{39FC5983-9F33-4068-92B8-A71292C06032}" type="presParOf" srcId="{67D3B868-4216-443F-8BD1-D546DF7E28D5}" destId="{D663CB95-DC0E-4A93-A5CB-2ECBA9BDA700}" srcOrd="1" destOrd="0" presId="urn:microsoft.com/office/officeart/2005/8/layout/orgChart1"/>
    <dgm:cxn modelId="{C4AD0FC2-5E1F-45C0-8EFD-BB8C94E8E2F7}" type="presParOf" srcId="{67D3B868-4216-443F-8BD1-D546DF7E28D5}" destId="{856ECE9B-54FE-4069-B0EC-A1C895055717}" srcOrd="2" destOrd="0" presId="urn:microsoft.com/office/officeart/2005/8/layout/orgChart1"/>
    <dgm:cxn modelId="{2DA20764-A1A1-4A8F-9FB5-1D8609148B73}" type="presParOf" srcId="{2B58EF2C-5E5C-42DF-8F7D-0ED0DF0282B3}" destId="{04092460-2175-4B1D-8D26-E3FDFACFC305}" srcOrd="4" destOrd="0" presId="urn:microsoft.com/office/officeart/2005/8/layout/orgChart1"/>
    <dgm:cxn modelId="{CD1750B6-C3F2-41FF-91CC-33D72DBCC4AB}" type="presParOf" srcId="{2B58EF2C-5E5C-42DF-8F7D-0ED0DF0282B3}" destId="{2B1BF434-31A3-4AA4-8B62-03FD7F563AE4}" srcOrd="5" destOrd="0" presId="urn:microsoft.com/office/officeart/2005/8/layout/orgChart1"/>
    <dgm:cxn modelId="{CC91740A-8588-423E-BE05-629D77741F5F}" type="presParOf" srcId="{2B1BF434-31A3-4AA4-8B62-03FD7F563AE4}" destId="{435E99B9-267C-4A48-B710-C8C68F59AB49}" srcOrd="0" destOrd="0" presId="urn:microsoft.com/office/officeart/2005/8/layout/orgChart1"/>
    <dgm:cxn modelId="{A1E52036-8227-462E-A6F5-F41CE459BD63}" type="presParOf" srcId="{435E99B9-267C-4A48-B710-C8C68F59AB49}" destId="{0BBD7799-77E4-49D0-8F05-127E4AB2612F}" srcOrd="0" destOrd="0" presId="urn:microsoft.com/office/officeart/2005/8/layout/orgChart1"/>
    <dgm:cxn modelId="{93E03D04-BB45-4E51-B44C-F4B32391862E}" type="presParOf" srcId="{435E99B9-267C-4A48-B710-C8C68F59AB49}" destId="{02BFE601-45BD-4BFA-B5C5-D5B22291B53A}" srcOrd="1" destOrd="0" presId="urn:microsoft.com/office/officeart/2005/8/layout/orgChart1"/>
    <dgm:cxn modelId="{E25F1314-D4A0-4CC6-ADAA-402BA3F3D427}" type="presParOf" srcId="{2B1BF434-31A3-4AA4-8B62-03FD7F563AE4}" destId="{226E4E14-AE0E-4E6E-AAD8-A0AA16DCC644}" srcOrd="1" destOrd="0" presId="urn:microsoft.com/office/officeart/2005/8/layout/orgChart1"/>
    <dgm:cxn modelId="{412C0C65-2D07-4944-A2FD-4B8E1623C7A4}" type="presParOf" srcId="{2B1BF434-31A3-4AA4-8B62-03FD7F563AE4}" destId="{40529B89-8E36-499D-8566-37FCFB19210D}" srcOrd="2" destOrd="0" presId="urn:microsoft.com/office/officeart/2005/8/layout/orgChart1"/>
    <dgm:cxn modelId="{995CEC88-6079-470D-BD69-AB5A81760EF0}" type="presParOf" srcId="{2B58EF2C-5E5C-42DF-8F7D-0ED0DF0282B3}" destId="{993EC5FB-D494-459F-BB4E-61F847D34C43}" srcOrd="6" destOrd="0" presId="urn:microsoft.com/office/officeart/2005/8/layout/orgChart1"/>
    <dgm:cxn modelId="{9C10A2C7-9EAF-4125-9BFD-981A6EECB390}" type="presParOf" srcId="{2B58EF2C-5E5C-42DF-8F7D-0ED0DF0282B3}" destId="{33DDE2A7-359C-4243-BBBB-68027C54D76D}" srcOrd="7" destOrd="0" presId="urn:microsoft.com/office/officeart/2005/8/layout/orgChart1"/>
    <dgm:cxn modelId="{635230F5-EA5F-442E-80FC-53FA9C3DC138}" type="presParOf" srcId="{33DDE2A7-359C-4243-BBBB-68027C54D76D}" destId="{9B389333-2E46-429E-9782-5602360E8D95}" srcOrd="0" destOrd="0" presId="urn:microsoft.com/office/officeart/2005/8/layout/orgChart1"/>
    <dgm:cxn modelId="{F5743C1B-A605-42BA-9646-D828E27E8696}" type="presParOf" srcId="{9B389333-2E46-429E-9782-5602360E8D95}" destId="{8F8F6AE7-0D6F-4FA7-8BDE-4264401E4549}" srcOrd="0" destOrd="0" presId="urn:microsoft.com/office/officeart/2005/8/layout/orgChart1"/>
    <dgm:cxn modelId="{6E37AD7B-F03F-4F27-8A71-8100DBE6C5EF}" type="presParOf" srcId="{9B389333-2E46-429E-9782-5602360E8D95}" destId="{0FF1108D-AB11-4096-8BC7-AE40652224B5}" srcOrd="1" destOrd="0" presId="urn:microsoft.com/office/officeart/2005/8/layout/orgChart1"/>
    <dgm:cxn modelId="{BFA00605-D640-4C3E-BD2A-4554E159C0FD}" type="presParOf" srcId="{33DDE2A7-359C-4243-BBBB-68027C54D76D}" destId="{00AB4A3B-BA85-43D7-8831-C32911E3A946}" srcOrd="1" destOrd="0" presId="urn:microsoft.com/office/officeart/2005/8/layout/orgChart1"/>
    <dgm:cxn modelId="{0A8B01F0-0EF5-4AF6-B5FD-35838F9BE5E5}" type="presParOf" srcId="{00AB4A3B-BA85-43D7-8831-C32911E3A946}" destId="{96C9ACB1-51C5-4691-8F4C-A3F9DABD6977}" srcOrd="0" destOrd="0" presId="urn:microsoft.com/office/officeart/2005/8/layout/orgChart1"/>
    <dgm:cxn modelId="{8A6792B1-4886-4A12-9E61-4E2BDC65B5D1}" type="presParOf" srcId="{00AB4A3B-BA85-43D7-8831-C32911E3A946}" destId="{7CD549F9-58DC-468B-80AD-5E1BD96EF1B6}" srcOrd="1" destOrd="0" presId="urn:microsoft.com/office/officeart/2005/8/layout/orgChart1"/>
    <dgm:cxn modelId="{2AD941C1-486C-4AC1-B53A-E176C81D3251}" type="presParOf" srcId="{7CD549F9-58DC-468B-80AD-5E1BD96EF1B6}" destId="{E6A0E49F-D416-4AF1-AB5F-6C47B31D58AE}" srcOrd="0" destOrd="0" presId="urn:microsoft.com/office/officeart/2005/8/layout/orgChart1"/>
    <dgm:cxn modelId="{3E5EF596-3804-410E-854F-BF703FA3B471}" type="presParOf" srcId="{E6A0E49F-D416-4AF1-AB5F-6C47B31D58AE}" destId="{608D5F17-BEE7-4DD6-A69B-DC909D24FF1F}" srcOrd="0" destOrd="0" presId="urn:microsoft.com/office/officeart/2005/8/layout/orgChart1"/>
    <dgm:cxn modelId="{B5E72908-1965-4B1D-9237-A0F6696319F0}" type="presParOf" srcId="{E6A0E49F-D416-4AF1-AB5F-6C47B31D58AE}" destId="{81264839-E178-4257-8D4B-D43D835F795D}" srcOrd="1" destOrd="0" presId="urn:microsoft.com/office/officeart/2005/8/layout/orgChart1"/>
    <dgm:cxn modelId="{D4726D47-565F-4356-8A0D-4254F75BFDD0}" type="presParOf" srcId="{7CD549F9-58DC-468B-80AD-5E1BD96EF1B6}" destId="{AD0860B2-1474-4834-9F95-7D8C881140C1}" srcOrd="1" destOrd="0" presId="urn:microsoft.com/office/officeart/2005/8/layout/orgChart1"/>
    <dgm:cxn modelId="{AAB1C590-BFDC-4259-A173-1C39D7A36D24}" type="presParOf" srcId="{7CD549F9-58DC-468B-80AD-5E1BD96EF1B6}" destId="{B6102643-9669-4F07-B4C7-EE2637230F0C}" srcOrd="2" destOrd="0" presId="urn:microsoft.com/office/officeart/2005/8/layout/orgChart1"/>
    <dgm:cxn modelId="{93DDCDCD-6453-482D-A590-9378E4C368A1}" type="presParOf" srcId="{00AB4A3B-BA85-43D7-8831-C32911E3A946}" destId="{8AED1D45-695C-44FF-96BC-30BFD24831D3}" srcOrd="2" destOrd="0" presId="urn:microsoft.com/office/officeart/2005/8/layout/orgChart1"/>
    <dgm:cxn modelId="{5319ED82-65EC-4F5E-910B-AB96C0322218}" type="presParOf" srcId="{00AB4A3B-BA85-43D7-8831-C32911E3A946}" destId="{A8519CF4-1AA2-4AD1-95E1-CFD1AE751308}" srcOrd="3" destOrd="0" presId="urn:microsoft.com/office/officeart/2005/8/layout/orgChart1"/>
    <dgm:cxn modelId="{A740E395-B967-498B-B0C0-86F206CF08B4}" type="presParOf" srcId="{A8519CF4-1AA2-4AD1-95E1-CFD1AE751308}" destId="{1EA30A8A-CBA0-4110-A24A-A80F9C380C99}" srcOrd="0" destOrd="0" presId="urn:microsoft.com/office/officeart/2005/8/layout/orgChart1"/>
    <dgm:cxn modelId="{61C9ED06-C0CD-4717-9C50-A3291A9A5526}" type="presParOf" srcId="{1EA30A8A-CBA0-4110-A24A-A80F9C380C99}" destId="{65192DC0-6AF9-4D8D-BEB1-0C9B4AAE3BB4}" srcOrd="0" destOrd="0" presId="urn:microsoft.com/office/officeart/2005/8/layout/orgChart1"/>
    <dgm:cxn modelId="{A693FB1B-7382-48A0-A859-635A72C252B7}" type="presParOf" srcId="{1EA30A8A-CBA0-4110-A24A-A80F9C380C99}" destId="{01F99074-DC13-46BC-AE2A-D8939E7031E5}" srcOrd="1" destOrd="0" presId="urn:microsoft.com/office/officeart/2005/8/layout/orgChart1"/>
    <dgm:cxn modelId="{712C79ED-509B-44DA-856B-318E58889921}" type="presParOf" srcId="{A8519CF4-1AA2-4AD1-95E1-CFD1AE751308}" destId="{67DC4863-4C56-47E2-9CC2-27CC280252F0}" srcOrd="1" destOrd="0" presId="urn:microsoft.com/office/officeart/2005/8/layout/orgChart1"/>
    <dgm:cxn modelId="{2B670BF5-09D5-4FE1-ACE4-2094F3BA3BA7}" type="presParOf" srcId="{A8519CF4-1AA2-4AD1-95E1-CFD1AE751308}" destId="{7BBDDB31-74EA-4BED-BDB0-C91ABF38CEE6}" srcOrd="2" destOrd="0" presId="urn:microsoft.com/office/officeart/2005/8/layout/orgChart1"/>
    <dgm:cxn modelId="{E9A0CD3C-1E97-4E2A-83FF-C49DF4EDD8A6}" type="presParOf" srcId="{00AB4A3B-BA85-43D7-8831-C32911E3A946}" destId="{1A03F08C-D208-4E53-A0E6-789E29B125B4}" srcOrd="4" destOrd="0" presId="urn:microsoft.com/office/officeart/2005/8/layout/orgChart1"/>
    <dgm:cxn modelId="{A03562DC-E71D-49A7-9EF2-0B25CBC15B58}" type="presParOf" srcId="{00AB4A3B-BA85-43D7-8831-C32911E3A946}" destId="{8293F0F3-7661-44A6-9116-E779D5CA2D93}" srcOrd="5" destOrd="0" presId="urn:microsoft.com/office/officeart/2005/8/layout/orgChart1"/>
    <dgm:cxn modelId="{26E07DFA-16E5-45A7-B83F-40362017F34E}" type="presParOf" srcId="{8293F0F3-7661-44A6-9116-E779D5CA2D93}" destId="{1D804660-B4E6-4B06-9985-1B244CE13CEB}" srcOrd="0" destOrd="0" presId="urn:microsoft.com/office/officeart/2005/8/layout/orgChart1"/>
    <dgm:cxn modelId="{3A8C24EB-B6C2-4484-A229-F4FE133166DE}" type="presParOf" srcId="{1D804660-B4E6-4B06-9985-1B244CE13CEB}" destId="{6A3D6FE2-8F1D-4994-B614-2B416C086115}" srcOrd="0" destOrd="0" presId="urn:microsoft.com/office/officeart/2005/8/layout/orgChart1"/>
    <dgm:cxn modelId="{B67C5766-9F25-4F40-BB35-455C27BC207B}" type="presParOf" srcId="{1D804660-B4E6-4B06-9985-1B244CE13CEB}" destId="{5174E1D6-F1B4-48B7-942E-BD4098F1E6CA}" srcOrd="1" destOrd="0" presId="urn:microsoft.com/office/officeart/2005/8/layout/orgChart1"/>
    <dgm:cxn modelId="{9BA8126F-A6EC-45BD-BCED-B67E9B2A84B7}" type="presParOf" srcId="{8293F0F3-7661-44A6-9116-E779D5CA2D93}" destId="{F608D2C2-6E15-427B-A803-6FB2DDAB19BE}" srcOrd="1" destOrd="0" presId="urn:microsoft.com/office/officeart/2005/8/layout/orgChart1"/>
    <dgm:cxn modelId="{75D4687F-4E01-4520-9F05-E94514CBD0B9}" type="presParOf" srcId="{8293F0F3-7661-44A6-9116-E779D5CA2D93}" destId="{70AE8E87-1196-4AD9-B7E4-5F7AAA41F337}" srcOrd="2" destOrd="0" presId="urn:microsoft.com/office/officeart/2005/8/layout/orgChart1"/>
    <dgm:cxn modelId="{7B8A2305-4241-46F6-BC92-FFA91D646D6A}" type="presParOf" srcId="{00AB4A3B-BA85-43D7-8831-C32911E3A946}" destId="{72CE5108-1240-4F98-8375-CC35526265AA}" srcOrd="6" destOrd="0" presId="urn:microsoft.com/office/officeart/2005/8/layout/orgChart1"/>
    <dgm:cxn modelId="{72923A9C-58A1-440F-BF42-014038DABCBF}" type="presParOf" srcId="{00AB4A3B-BA85-43D7-8831-C32911E3A946}" destId="{97A0BF2A-0318-4352-8890-CABA7964068F}" srcOrd="7" destOrd="0" presId="urn:microsoft.com/office/officeart/2005/8/layout/orgChart1"/>
    <dgm:cxn modelId="{4E6D128D-C5B9-4A6B-B7CD-AC862F03FE99}" type="presParOf" srcId="{97A0BF2A-0318-4352-8890-CABA7964068F}" destId="{EB6732BA-03EF-4A85-8198-630B4C3F5368}" srcOrd="0" destOrd="0" presId="urn:microsoft.com/office/officeart/2005/8/layout/orgChart1"/>
    <dgm:cxn modelId="{4F3B7952-1761-44B5-805F-20D81981C068}" type="presParOf" srcId="{EB6732BA-03EF-4A85-8198-630B4C3F5368}" destId="{7CB0C1B8-6596-4205-9B1C-879C52152153}" srcOrd="0" destOrd="0" presId="urn:microsoft.com/office/officeart/2005/8/layout/orgChart1"/>
    <dgm:cxn modelId="{A7B90693-9D0B-4A89-A0D9-72431654BD91}" type="presParOf" srcId="{EB6732BA-03EF-4A85-8198-630B4C3F5368}" destId="{7C97EEFC-97E1-46E4-B29B-9B4597614D60}" srcOrd="1" destOrd="0" presId="urn:microsoft.com/office/officeart/2005/8/layout/orgChart1"/>
    <dgm:cxn modelId="{05241690-986B-4957-8D82-8796A3757667}" type="presParOf" srcId="{97A0BF2A-0318-4352-8890-CABA7964068F}" destId="{6135C6C5-ABB9-4701-BEE5-F7F0E9CDCA24}" srcOrd="1" destOrd="0" presId="urn:microsoft.com/office/officeart/2005/8/layout/orgChart1"/>
    <dgm:cxn modelId="{318F59A8-28BF-44E2-991F-084BF2E3D520}" type="presParOf" srcId="{97A0BF2A-0318-4352-8890-CABA7964068F}" destId="{EE28BEE0-927B-46B4-9358-A54A105EDC63}" srcOrd="2" destOrd="0" presId="urn:microsoft.com/office/officeart/2005/8/layout/orgChart1"/>
    <dgm:cxn modelId="{3F8DD6FC-ECA7-44CB-954D-AFF107AB7CA4}" type="presParOf" srcId="{33DDE2A7-359C-4243-BBBB-68027C54D76D}" destId="{B21A63C1-3AAB-420D-8DDF-0C8633D02B2D}" srcOrd="2" destOrd="0" presId="urn:microsoft.com/office/officeart/2005/8/layout/orgChart1"/>
    <dgm:cxn modelId="{FB90DD78-5A71-454B-858B-F4C727587487}" type="presParOf" srcId="{C97BE5B0-2B96-4BD4-9983-5602797083FC}" destId="{71AEDADF-9332-42DC-B34C-2DD6A57205D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B568C5-7D16-4A5D-A87A-0C15E2B8F5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hr-HR"/>
        </a:p>
      </dgm:t>
    </dgm:pt>
    <dgm:pt modelId="{B5D16491-F69F-4690-9C3D-2A6B6015F9DC}">
      <dgm:prSet/>
      <dgm:spPr/>
      <dgm:t>
        <a:bodyPr/>
        <a:lstStyle/>
        <a:p>
          <a:pPr rtl="0"/>
          <a:r>
            <a:rPr lang="hr-HR" dirty="0" smtClean="0"/>
            <a:t>Županijski porezi</a:t>
          </a:r>
          <a:endParaRPr lang="hr-HR" dirty="0"/>
        </a:p>
      </dgm:t>
    </dgm:pt>
    <dgm:pt modelId="{AB67B3EA-D9B9-461A-9D99-C5C05E903B5B}" type="parTrans" cxnId="{05AAD8BF-9062-4BDC-BB5B-B14C3007C52A}">
      <dgm:prSet/>
      <dgm:spPr/>
      <dgm:t>
        <a:bodyPr/>
        <a:lstStyle/>
        <a:p>
          <a:endParaRPr lang="hr-HR"/>
        </a:p>
      </dgm:t>
    </dgm:pt>
    <dgm:pt modelId="{1460294B-1736-4BE3-9779-C4E927D7AA1F}" type="sibTrans" cxnId="{05AAD8BF-9062-4BDC-BB5B-B14C3007C52A}">
      <dgm:prSet/>
      <dgm:spPr/>
      <dgm:t>
        <a:bodyPr/>
        <a:lstStyle/>
        <a:p>
          <a:endParaRPr lang="hr-HR"/>
        </a:p>
      </dgm:t>
    </dgm:pt>
    <dgm:pt modelId="{8B09F2C2-BE69-495A-AED6-37B0516F0A08}">
      <dgm:prSet/>
      <dgm:spPr/>
      <dgm:t>
        <a:bodyPr/>
        <a:lstStyle/>
        <a:p>
          <a:pPr rtl="0"/>
          <a:r>
            <a:rPr lang="hr-HR" dirty="0" smtClean="0"/>
            <a:t>POREZ NA NASLJEDSTVA I DAROVE</a:t>
          </a:r>
          <a:endParaRPr lang="hr-HR" dirty="0"/>
        </a:p>
      </dgm:t>
    </dgm:pt>
    <dgm:pt modelId="{B558FE9B-9532-41ED-B63C-5BC8600BF66A}" type="parTrans" cxnId="{4A6A4C85-295D-45F5-BB04-AEEDCBECF596}">
      <dgm:prSet/>
      <dgm:spPr/>
      <dgm:t>
        <a:bodyPr/>
        <a:lstStyle/>
        <a:p>
          <a:endParaRPr lang="hr-HR"/>
        </a:p>
      </dgm:t>
    </dgm:pt>
    <dgm:pt modelId="{07953FA3-7039-45E8-AC8A-A8E07DBCC2B7}" type="sibTrans" cxnId="{4A6A4C85-295D-45F5-BB04-AEEDCBECF596}">
      <dgm:prSet/>
      <dgm:spPr/>
      <dgm:t>
        <a:bodyPr/>
        <a:lstStyle/>
        <a:p>
          <a:endParaRPr lang="hr-HR"/>
        </a:p>
      </dgm:t>
    </dgm:pt>
    <dgm:pt modelId="{9D100CA8-2997-4433-80A9-46AF7DF2DF45}">
      <dgm:prSet/>
      <dgm:spPr/>
      <dgm:t>
        <a:bodyPr/>
        <a:lstStyle/>
        <a:p>
          <a:pPr rtl="0"/>
          <a:r>
            <a:rPr lang="hr-HR" smtClean="0"/>
            <a:t>POREZ NA CESTOVNA MOTORNA VOZILA</a:t>
          </a:r>
          <a:endParaRPr lang="hr-HR"/>
        </a:p>
      </dgm:t>
    </dgm:pt>
    <dgm:pt modelId="{15581EE1-8B3B-40CF-8BB3-4B23D201BC11}" type="parTrans" cxnId="{D54B9C18-6075-4764-9210-F19889F9393D}">
      <dgm:prSet/>
      <dgm:spPr/>
      <dgm:t>
        <a:bodyPr/>
        <a:lstStyle/>
        <a:p>
          <a:endParaRPr lang="hr-HR"/>
        </a:p>
      </dgm:t>
    </dgm:pt>
    <dgm:pt modelId="{FDF2E8CA-7164-4D9F-A8FC-12067D75EC47}" type="sibTrans" cxnId="{D54B9C18-6075-4764-9210-F19889F9393D}">
      <dgm:prSet/>
      <dgm:spPr/>
      <dgm:t>
        <a:bodyPr/>
        <a:lstStyle/>
        <a:p>
          <a:endParaRPr lang="hr-HR"/>
        </a:p>
      </dgm:t>
    </dgm:pt>
    <dgm:pt modelId="{09402A92-7E67-4C7E-B64B-EC25792C15A2}">
      <dgm:prSet/>
      <dgm:spPr/>
      <dgm:t>
        <a:bodyPr/>
        <a:lstStyle/>
        <a:p>
          <a:pPr rtl="0"/>
          <a:r>
            <a:rPr lang="hr-HR" smtClean="0"/>
            <a:t>POREZ NA PLOVILA</a:t>
          </a:r>
          <a:endParaRPr lang="hr-HR"/>
        </a:p>
      </dgm:t>
    </dgm:pt>
    <dgm:pt modelId="{2FBC7425-3839-4F0D-B93D-9A5FD76FE5CA}" type="parTrans" cxnId="{17EC2692-4E17-4CF2-BE87-0D6B9F2F7E89}">
      <dgm:prSet/>
      <dgm:spPr/>
      <dgm:t>
        <a:bodyPr/>
        <a:lstStyle/>
        <a:p>
          <a:endParaRPr lang="hr-HR"/>
        </a:p>
      </dgm:t>
    </dgm:pt>
    <dgm:pt modelId="{76233825-A356-477D-8C3D-60BAD0852D16}" type="sibTrans" cxnId="{17EC2692-4E17-4CF2-BE87-0D6B9F2F7E89}">
      <dgm:prSet/>
      <dgm:spPr/>
      <dgm:t>
        <a:bodyPr/>
        <a:lstStyle/>
        <a:p>
          <a:endParaRPr lang="hr-HR"/>
        </a:p>
      </dgm:t>
    </dgm:pt>
    <dgm:pt modelId="{52C5C9B8-346B-48A7-B124-F09BD95E9104}">
      <dgm:prSet/>
      <dgm:spPr/>
      <dgm:t>
        <a:bodyPr/>
        <a:lstStyle/>
        <a:p>
          <a:pPr rtl="0"/>
          <a:r>
            <a:rPr lang="hr-HR" smtClean="0"/>
            <a:t>POREZ NA AUTOMATE ZA ZABAVNE IGRE</a:t>
          </a:r>
          <a:endParaRPr lang="hr-HR"/>
        </a:p>
      </dgm:t>
    </dgm:pt>
    <dgm:pt modelId="{D36295E5-66FB-4B69-A3DB-50C051040FBA}" type="parTrans" cxnId="{69386E26-B411-4EEB-A650-DECC98D3AE93}">
      <dgm:prSet/>
      <dgm:spPr/>
      <dgm:t>
        <a:bodyPr/>
        <a:lstStyle/>
        <a:p>
          <a:endParaRPr lang="hr-HR"/>
        </a:p>
      </dgm:t>
    </dgm:pt>
    <dgm:pt modelId="{BDD80DED-2065-4832-A8F0-F2A7F5BD3AC6}" type="sibTrans" cxnId="{69386E26-B411-4EEB-A650-DECC98D3AE93}">
      <dgm:prSet/>
      <dgm:spPr/>
      <dgm:t>
        <a:bodyPr/>
        <a:lstStyle/>
        <a:p>
          <a:endParaRPr lang="hr-HR"/>
        </a:p>
      </dgm:t>
    </dgm:pt>
    <dgm:pt modelId="{563332CB-BFFE-4D9D-BDDD-519EABDE16A5}" type="pres">
      <dgm:prSet presAssocID="{B7B568C5-7D16-4A5D-A87A-0C15E2B8F5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DE7DAF4B-D324-4322-86AD-6F0F8B4DAD71}" type="pres">
      <dgm:prSet presAssocID="{B5D16491-F69F-4690-9C3D-2A6B6015F9DC}" presName="hierRoot1" presStyleCnt="0">
        <dgm:presLayoutVars>
          <dgm:hierBranch val="init"/>
        </dgm:presLayoutVars>
      </dgm:prSet>
      <dgm:spPr/>
    </dgm:pt>
    <dgm:pt modelId="{66182607-7D1F-48CE-BDEB-10475E90C379}" type="pres">
      <dgm:prSet presAssocID="{B5D16491-F69F-4690-9C3D-2A6B6015F9DC}" presName="rootComposite1" presStyleCnt="0"/>
      <dgm:spPr/>
    </dgm:pt>
    <dgm:pt modelId="{9A2EA64F-ECC9-4514-805A-0AC37124D2F8}" type="pres">
      <dgm:prSet presAssocID="{B5D16491-F69F-4690-9C3D-2A6B6015F9DC}" presName="rootText1" presStyleLbl="node0" presStyleIdx="0" presStyleCnt="1" custLinFactNeighborX="1335" custLinFactNeighborY="-4145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367DF86-C2B4-404D-B60A-07737D4D2C66}" type="pres">
      <dgm:prSet presAssocID="{B5D16491-F69F-4690-9C3D-2A6B6015F9DC}" presName="rootConnector1" presStyleLbl="node1" presStyleIdx="0" presStyleCnt="0"/>
      <dgm:spPr/>
      <dgm:t>
        <a:bodyPr/>
        <a:lstStyle/>
        <a:p>
          <a:endParaRPr lang="en-GB"/>
        </a:p>
      </dgm:t>
    </dgm:pt>
    <dgm:pt modelId="{B92F896C-D3F1-410A-91C7-31BD0B96AACB}" type="pres">
      <dgm:prSet presAssocID="{B5D16491-F69F-4690-9C3D-2A6B6015F9DC}" presName="hierChild2" presStyleCnt="0"/>
      <dgm:spPr/>
    </dgm:pt>
    <dgm:pt modelId="{57E38AAD-31AE-4F5A-8671-17B40948C85F}" type="pres">
      <dgm:prSet presAssocID="{B558FE9B-9532-41ED-B63C-5BC8600BF66A}" presName="Name37" presStyleLbl="parChTrans1D2" presStyleIdx="0" presStyleCnt="4"/>
      <dgm:spPr/>
      <dgm:t>
        <a:bodyPr/>
        <a:lstStyle/>
        <a:p>
          <a:endParaRPr lang="en-GB"/>
        </a:p>
      </dgm:t>
    </dgm:pt>
    <dgm:pt modelId="{8EE1C05D-7F7D-41CE-8245-C7CAB90A7B3F}" type="pres">
      <dgm:prSet presAssocID="{8B09F2C2-BE69-495A-AED6-37B0516F0A08}" presName="hierRoot2" presStyleCnt="0">
        <dgm:presLayoutVars>
          <dgm:hierBranch val="init"/>
        </dgm:presLayoutVars>
      </dgm:prSet>
      <dgm:spPr/>
    </dgm:pt>
    <dgm:pt modelId="{277F4009-C923-4681-B240-FC833453F2FA}" type="pres">
      <dgm:prSet presAssocID="{8B09F2C2-BE69-495A-AED6-37B0516F0A08}" presName="rootComposite" presStyleCnt="0"/>
      <dgm:spPr/>
    </dgm:pt>
    <dgm:pt modelId="{C75F8355-D2FD-45BE-A0B7-96EB308A51FA}" type="pres">
      <dgm:prSet presAssocID="{8B09F2C2-BE69-495A-AED6-37B0516F0A08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1CD8789-FD32-4C4D-87BF-9297AC28C207}" type="pres">
      <dgm:prSet presAssocID="{8B09F2C2-BE69-495A-AED6-37B0516F0A08}" presName="rootConnector" presStyleLbl="node2" presStyleIdx="0" presStyleCnt="4"/>
      <dgm:spPr/>
      <dgm:t>
        <a:bodyPr/>
        <a:lstStyle/>
        <a:p>
          <a:endParaRPr lang="en-GB"/>
        </a:p>
      </dgm:t>
    </dgm:pt>
    <dgm:pt modelId="{2B0DA025-9F88-4C66-B465-08238531F62E}" type="pres">
      <dgm:prSet presAssocID="{8B09F2C2-BE69-495A-AED6-37B0516F0A08}" presName="hierChild4" presStyleCnt="0"/>
      <dgm:spPr/>
    </dgm:pt>
    <dgm:pt modelId="{5E2C57D9-E744-460B-91F8-E2CA3431C29F}" type="pres">
      <dgm:prSet presAssocID="{8B09F2C2-BE69-495A-AED6-37B0516F0A08}" presName="hierChild5" presStyleCnt="0"/>
      <dgm:spPr/>
    </dgm:pt>
    <dgm:pt modelId="{19097417-227E-4250-949E-B64379196302}" type="pres">
      <dgm:prSet presAssocID="{15581EE1-8B3B-40CF-8BB3-4B23D201BC11}" presName="Name37" presStyleLbl="parChTrans1D2" presStyleIdx="1" presStyleCnt="4"/>
      <dgm:spPr/>
      <dgm:t>
        <a:bodyPr/>
        <a:lstStyle/>
        <a:p>
          <a:endParaRPr lang="en-GB"/>
        </a:p>
      </dgm:t>
    </dgm:pt>
    <dgm:pt modelId="{0C725C0B-C078-4D20-A4D7-4E43241F717F}" type="pres">
      <dgm:prSet presAssocID="{9D100CA8-2997-4433-80A9-46AF7DF2DF45}" presName="hierRoot2" presStyleCnt="0">
        <dgm:presLayoutVars>
          <dgm:hierBranch val="init"/>
        </dgm:presLayoutVars>
      </dgm:prSet>
      <dgm:spPr/>
    </dgm:pt>
    <dgm:pt modelId="{58C252A1-D6AD-4201-ACC7-A011FE15E709}" type="pres">
      <dgm:prSet presAssocID="{9D100CA8-2997-4433-80A9-46AF7DF2DF45}" presName="rootComposite" presStyleCnt="0"/>
      <dgm:spPr/>
    </dgm:pt>
    <dgm:pt modelId="{20BBF27B-B9E0-474A-89C6-F122F8445C64}" type="pres">
      <dgm:prSet presAssocID="{9D100CA8-2997-4433-80A9-46AF7DF2DF45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E14EF3B-D762-4513-84C7-21669190F4C3}" type="pres">
      <dgm:prSet presAssocID="{9D100CA8-2997-4433-80A9-46AF7DF2DF45}" presName="rootConnector" presStyleLbl="node2" presStyleIdx="1" presStyleCnt="4"/>
      <dgm:spPr/>
      <dgm:t>
        <a:bodyPr/>
        <a:lstStyle/>
        <a:p>
          <a:endParaRPr lang="en-GB"/>
        </a:p>
      </dgm:t>
    </dgm:pt>
    <dgm:pt modelId="{3B25C547-AA62-4D84-BED5-DDA74A763C34}" type="pres">
      <dgm:prSet presAssocID="{9D100CA8-2997-4433-80A9-46AF7DF2DF45}" presName="hierChild4" presStyleCnt="0"/>
      <dgm:spPr/>
    </dgm:pt>
    <dgm:pt modelId="{89F2BADE-D32A-4A0E-93CF-CA76BD8CEE95}" type="pres">
      <dgm:prSet presAssocID="{9D100CA8-2997-4433-80A9-46AF7DF2DF45}" presName="hierChild5" presStyleCnt="0"/>
      <dgm:spPr/>
    </dgm:pt>
    <dgm:pt modelId="{6C2B2440-F969-4D4A-AC6A-EE01C45DFBA9}" type="pres">
      <dgm:prSet presAssocID="{2FBC7425-3839-4F0D-B93D-9A5FD76FE5CA}" presName="Name37" presStyleLbl="parChTrans1D2" presStyleIdx="2" presStyleCnt="4"/>
      <dgm:spPr/>
      <dgm:t>
        <a:bodyPr/>
        <a:lstStyle/>
        <a:p>
          <a:endParaRPr lang="en-GB"/>
        </a:p>
      </dgm:t>
    </dgm:pt>
    <dgm:pt modelId="{9F72BE52-39A5-4ACB-82F3-2429E39B5604}" type="pres">
      <dgm:prSet presAssocID="{09402A92-7E67-4C7E-B64B-EC25792C15A2}" presName="hierRoot2" presStyleCnt="0">
        <dgm:presLayoutVars>
          <dgm:hierBranch val="init"/>
        </dgm:presLayoutVars>
      </dgm:prSet>
      <dgm:spPr/>
    </dgm:pt>
    <dgm:pt modelId="{6C5D26ED-1204-4B0E-B834-6C72883AA1CA}" type="pres">
      <dgm:prSet presAssocID="{09402A92-7E67-4C7E-B64B-EC25792C15A2}" presName="rootComposite" presStyleCnt="0"/>
      <dgm:spPr/>
    </dgm:pt>
    <dgm:pt modelId="{8BE4A5D7-6531-46F7-A997-0088499A5BF8}" type="pres">
      <dgm:prSet presAssocID="{09402A92-7E67-4C7E-B64B-EC25792C15A2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8E624E3-059B-4442-AED5-9F002BAAE473}" type="pres">
      <dgm:prSet presAssocID="{09402A92-7E67-4C7E-B64B-EC25792C15A2}" presName="rootConnector" presStyleLbl="node2" presStyleIdx="2" presStyleCnt="4"/>
      <dgm:spPr/>
      <dgm:t>
        <a:bodyPr/>
        <a:lstStyle/>
        <a:p>
          <a:endParaRPr lang="en-GB"/>
        </a:p>
      </dgm:t>
    </dgm:pt>
    <dgm:pt modelId="{BABC0626-8AB7-4738-B379-8D4EB2DA20C2}" type="pres">
      <dgm:prSet presAssocID="{09402A92-7E67-4C7E-B64B-EC25792C15A2}" presName="hierChild4" presStyleCnt="0"/>
      <dgm:spPr/>
    </dgm:pt>
    <dgm:pt modelId="{2E1A8DB8-0DE6-4CB0-81E7-B4BB74EEEF95}" type="pres">
      <dgm:prSet presAssocID="{09402A92-7E67-4C7E-B64B-EC25792C15A2}" presName="hierChild5" presStyleCnt="0"/>
      <dgm:spPr/>
    </dgm:pt>
    <dgm:pt modelId="{11BEEB2B-EC8F-4A82-87E7-43F9DAC16155}" type="pres">
      <dgm:prSet presAssocID="{D36295E5-66FB-4B69-A3DB-50C051040FBA}" presName="Name37" presStyleLbl="parChTrans1D2" presStyleIdx="3" presStyleCnt="4"/>
      <dgm:spPr/>
      <dgm:t>
        <a:bodyPr/>
        <a:lstStyle/>
        <a:p>
          <a:endParaRPr lang="en-GB"/>
        </a:p>
      </dgm:t>
    </dgm:pt>
    <dgm:pt modelId="{C3A0D0FB-D366-4D56-80BC-FB799601E5CE}" type="pres">
      <dgm:prSet presAssocID="{52C5C9B8-346B-48A7-B124-F09BD95E9104}" presName="hierRoot2" presStyleCnt="0">
        <dgm:presLayoutVars>
          <dgm:hierBranch val="init"/>
        </dgm:presLayoutVars>
      </dgm:prSet>
      <dgm:spPr/>
    </dgm:pt>
    <dgm:pt modelId="{EC7AC400-DFF0-4F71-9454-A6572554E653}" type="pres">
      <dgm:prSet presAssocID="{52C5C9B8-346B-48A7-B124-F09BD95E9104}" presName="rootComposite" presStyleCnt="0"/>
      <dgm:spPr/>
    </dgm:pt>
    <dgm:pt modelId="{517DAAA9-4F32-4356-A5DA-33FFBC54C017}" type="pres">
      <dgm:prSet presAssocID="{52C5C9B8-346B-48A7-B124-F09BD95E9104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14CA4A1-26F1-4B6B-A8AC-7FF0FDCD4D90}" type="pres">
      <dgm:prSet presAssocID="{52C5C9B8-346B-48A7-B124-F09BD95E9104}" presName="rootConnector" presStyleLbl="node2" presStyleIdx="3" presStyleCnt="4"/>
      <dgm:spPr/>
      <dgm:t>
        <a:bodyPr/>
        <a:lstStyle/>
        <a:p>
          <a:endParaRPr lang="en-GB"/>
        </a:p>
      </dgm:t>
    </dgm:pt>
    <dgm:pt modelId="{1A4CC314-5C1B-4BF7-B657-6E45D9FB5F46}" type="pres">
      <dgm:prSet presAssocID="{52C5C9B8-346B-48A7-B124-F09BD95E9104}" presName="hierChild4" presStyleCnt="0"/>
      <dgm:spPr/>
    </dgm:pt>
    <dgm:pt modelId="{048E4CE5-7C45-4FF1-986F-58F6D2DA9559}" type="pres">
      <dgm:prSet presAssocID="{52C5C9B8-346B-48A7-B124-F09BD95E9104}" presName="hierChild5" presStyleCnt="0"/>
      <dgm:spPr/>
    </dgm:pt>
    <dgm:pt modelId="{2C8ECA80-1531-43A7-B903-FB2CCFD409EE}" type="pres">
      <dgm:prSet presAssocID="{B5D16491-F69F-4690-9C3D-2A6B6015F9DC}" presName="hierChild3" presStyleCnt="0"/>
      <dgm:spPr/>
    </dgm:pt>
  </dgm:ptLst>
  <dgm:cxnLst>
    <dgm:cxn modelId="{A8B98333-2DD7-449B-91AE-5A927FDC9E6B}" type="presOf" srcId="{B558FE9B-9532-41ED-B63C-5BC8600BF66A}" destId="{57E38AAD-31AE-4F5A-8671-17B40948C85F}" srcOrd="0" destOrd="0" presId="urn:microsoft.com/office/officeart/2005/8/layout/orgChart1"/>
    <dgm:cxn modelId="{D8527709-DF36-4379-93A2-F3BD59E14C3E}" type="presOf" srcId="{9D100CA8-2997-4433-80A9-46AF7DF2DF45}" destId="{2E14EF3B-D762-4513-84C7-21669190F4C3}" srcOrd="1" destOrd="0" presId="urn:microsoft.com/office/officeart/2005/8/layout/orgChart1"/>
    <dgm:cxn modelId="{AFBB6ADD-8EF2-4EF1-A7A5-2184EF5DD6BE}" type="presOf" srcId="{09402A92-7E67-4C7E-B64B-EC25792C15A2}" destId="{8BE4A5D7-6531-46F7-A997-0088499A5BF8}" srcOrd="0" destOrd="0" presId="urn:microsoft.com/office/officeart/2005/8/layout/orgChart1"/>
    <dgm:cxn modelId="{2DF9BDF7-E4E4-4D11-9E15-16F7ACB7BDD8}" type="presOf" srcId="{9D100CA8-2997-4433-80A9-46AF7DF2DF45}" destId="{20BBF27B-B9E0-474A-89C6-F122F8445C64}" srcOrd="0" destOrd="0" presId="urn:microsoft.com/office/officeart/2005/8/layout/orgChart1"/>
    <dgm:cxn modelId="{69386E26-B411-4EEB-A650-DECC98D3AE93}" srcId="{B5D16491-F69F-4690-9C3D-2A6B6015F9DC}" destId="{52C5C9B8-346B-48A7-B124-F09BD95E9104}" srcOrd="3" destOrd="0" parTransId="{D36295E5-66FB-4B69-A3DB-50C051040FBA}" sibTransId="{BDD80DED-2065-4832-A8F0-F2A7F5BD3AC6}"/>
    <dgm:cxn modelId="{39CF58C9-F6FB-4863-AACA-4B965E9A90F7}" type="presOf" srcId="{B7B568C5-7D16-4A5D-A87A-0C15E2B8F50F}" destId="{563332CB-BFFE-4D9D-BDDD-519EABDE16A5}" srcOrd="0" destOrd="0" presId="urn:microsoft.com/office/officeart/2005/8/layout/orgChart1"/>
    <dgm:cxn modelId="{D27C3A25-4719-463B-8188-A5FDE2DA2C5A}" type="presOf" srcId="{15581EE1-8B3B-40CF-8BB3-4B23D201BC11}" destId="{19097417-227E-4250-949E-B64379196302}" srcOrd="0" destOrd="0" presId="urn:microsoft.com/office/officeart/2005/8/layout/orgChart1"/>
    <dgm:cxn modelId="{18059C99-161D-4818-8B03-B31C07BEBA5F}" type="presOf" srcId="{2FBC7425-3839-4F0D-B93D-9A5FD76FE5CA}" destId="{6C2B2440-F969-4D4A-AC6A-EE01C45DFBA9}" srcOrd="0" destOrd="0" presId="urn:microsoft.com/office/officeart/2005/8/layout/orgChart1"/>
    <dgm:cxn modelId="{A70A049E-045A-4CA3-BA30-26F17434D731}" type="presOf" srcId="{09402A92-7E67-4C7E-B64B-EC25792C15A2}" destId="{98E624E3-059B-4442-AED5-9F002BAAE473}" srcOrd="1" destOrd="0" presId="urn:microsoft.com/office/officeart/2005/8/layout/orgChart1"/>
    <dgm:cxn modelId="{7B46CAC1-2165-470F-B853-49889F40E6B3}" type="presOf" srcId="{8B09F2C2-BE69-495A-AED6-37B0516F0A08}" destId="{C75F8355-D2FD-45BE-A0B7-96EB308A51FA}" srcOrd="0" destOrd="0" presId="urn:microsoft.com/office/officeart/2005/8/layout/orgChart1"/>
    <dgm:cxn modelId="{6F676CDA-D3D2-480B-A7C5-76F894B8DFDC}" type="presOf" srcId="{B5D16491-F69F-4690-9C3D-2A6B6015F9DC}" destId="{3367DF86-C2B4-404D-B60A-07737D4D2C66}" srcOrd="1" destOrd="0" presId="urn:microsoft.com/office/officeart/2005/8/layout/orgChart1"/>
    <dgm:cxn modelId="{A7E3E8D8-5684-424F-9DAD-681A2AB2AF6E}" type="presOf" srcId="{52C5C9B8-346B-48A7-B124-F09BD95E9104}" destId="{914CA4A1-26F1-4B6B-A8AC-7FF0FDCD4D90}" srcOrd="1" destOrd="0" presId="urn:microsoft.com/office/officeart/2005/8/layout/orgChart1"/>
    <dgm:cxn modelId="{C1B1A0B8-28E0-45CA-88E2-1D7A40AC942C}" type="presOf" srcId="{52C5C9B8-346B-48A7-B124-F09BD95E9104}" destId="{517DAAA9-4F32-4356-A5DA-33FFBC54C017}" srcOrd="0" destOrd="0" presId="urn:microsoft.com/office/officeart/2005/8/layout/orgChart1"/>
    <dgm:cxn modelId="{7F0DA6C8-82A6-4417-97D9-1E8E1EC4B702}" type="presOf" srcId="{8B09F2C2-BE69-495A-AED6-37B0516F0A08}" destId="{81CD8789-FD32-4C4D-87BF-9297AC28C207}" srcOrd="1" destOrd="0" presId="urn:microsoft.com/office/officeart/2005/8/layout/orgChart1"/>
    <dgm:cxn modelId="{05AAD8BF-9062-4BDC-BB5B-B14C3007C52A}" srcId="{B7B568C5-7D16-4A5D-A87A-0C15E2B8F50F}" destId="{B5D16491-F69F-4690-9C3D-2A6B6015F9DC}" srcOrd="0" destOrd="0" parTransId="{AB67B3EA-D9B9-461A-9D99-C5C05E903B5B}" sibTransId="{1460294B-1736-4BE3-9779-C4E927D7AA1F}"/>
    <dgm:cxn modelId="{F6114BC1-C5C0-4BDC-AD75-62BB9B0D3955}" type="presOf" srcId="{D36295E5-66FB-4B69-A3DB-50C051040FBA}" destId="{11BEEB2B-EC8F-4A82-87E7-43F9DAC16155}" srcOrd="0" destOrd="0" presId="urn:microsoft.com/office/officeart/2005/8/layout/orgChart1"/>
    <dgm:cxn modelId="{17EC2692-4E17-4CF2-BE87-0D6B9F2F7E89}" srcId="{B5D16491-F69F-4690-9C3D-2A6B6015F9DC}" destId="{09402A92-7E67-4C7E-B64B-EC25792C15A2}" srcOrd="2" destOrd="0" parTransId="{2FBC7425-3839-4F0D-B93D-9A5FD76FE5CA}" sibTransId="{76233825-A356-477D-8C3D-60BAD0852D16}"/>
    <dgm:cxn modelId="{4A6A4C85-295D-45F5-BB04-AEEDCBECF596}" srcId="{B5D16491-F69F-4690-9C3D-2A6B6015F9DC}" destId="{8B09F2C2-BE69-495A-AED6-37B0516F0A08}" srcOrd="0" destOrd="0" parTransId="{B558FE9B-9532-41ED-B63C-5BC8600BF66A}" sibTransId="{07953FA3-7039-45E8-AC8A-A8E07DBCC2B7}"/>
    <dgm:cxn modelId="{DBA5DAD5-3490-4BE9-9739-A8B9EF9C7891}" type="presOf" srcId="{B5D16491-F69F-4690-9C3D-2A6B6015F9DC}" destId="{9A2EA64F-ECC9-4514-805A-0AC37124D2F8}" srcOrd="0" destOrd="0" presId="urn:microsoft.com/office/officeart/2005/8/layout/orgChart1"/>
    <dgm:cxn modelId="{D54B9C18-6075-4764-9210-F19889F9393D}" srcId="{B5D16491-F69F-4690-9C3D-2A6B6015F9DC}" destId="{9D100CA8-2997-4433-80A9-46AF7DF2DF45}" srcOrd="1" destOrd="0" parTransId="{15581EE1-8B3B-40CF-8BB3-4B23D201BC11}" sibTransId="{FDF2E8CA-7164-4D9F-A8FC-12067D75EC47}"/>
    <dgm:cxn modelId="{4CB97D75-A4E1-4A79-AF3D-866A2A23A308}" type="presParOf" srcId="{563332CB-BFFE-4D9D-BDDD-519EABDE16A5}" destId="{DE7DAF4B-D324-4322-86AD-6F0F8B4DAD71}" srcOrd="0" destOrd="0" presId="urn:microsoft.com/office/officeart/2005/8/layout/orgChart1"/>
    <dgm:cxn modelId="{0465044D-2B2A-4808-8FC1-4C3FF7E1BFEB}" type="presParOf" srcId="{DE7DAF4B-D324-4322-86AD-6F0F8B4DAD71}" destId="{66182607-7D1F-48CE-BDEB-10475E90C379}" srcOrd="0" destOrd="0" presId="urn:microsoft.com/office/officeart/2005/8/layout/orgChart1"/>
    <dgm:cxn modelId="{6116F22D-C0FD-4046-AB23-54CAD66BE9F5}" type="presParOf" srcId="{66182607-7D1F-48CE-BDEB-10475E90C379}" destId="{9A2EA64F-ECC9-4514-805A-0AC37124D2F8}" srcOrd="0" destOrd="0" presId="urn:microsoft.com/office/officeart/2005/8/layout/orgChart1"/>
    <dgm:cxn modelId="{86B0B67C-CEBF-460C-87CD-2CFA10F3482B}" type="presParOf" srcId="{66182607-7D1F-48CE-BDEB-10475E90C379}" destId="{3367DF86-C2B4-404D-B60A-07737D4D2C66}" srcOrd="1" destOrd="0" presId="urn:microsoft.com/office/officeart/2005/8/layout/orgChart1"/>
    <dgm:cxn modelId="{B4DDDA98-74E9-4D5C-9A3A-194D84CA9639}" type="presParOf" srcId="{DE7DAF4B-D324-4322-86AD-6F0F8B4DAD71}" destId="{B92F896C-D3F1-410A-91C7-31BD0B96AACB}" srcOrd="1" destOrd="0" presId="urn:microsoft.com/office/officeart/2005/8/layout/orgChart1"/>
    <dgm:cxn modelId="{083B3235-75E2-42D7-B708-02FF338DC070}" type="presParOf" srcId="{B92F896C-D3F1-410A-91C7-31BD0B96AACB}" destId="{57E38AAD-31AE-4F5A-8671-17B40948C85F}" srcOrd="0" destOrd="0" presId="urn:microsoft.com/office/officeart/2005/8/layout/orgChart1"/>
    <dgm:cxn modelId="{CA16ACBF-7D0E-4063-A4A5-628E9F5E3A17}" type="presParOf" srcId="{B92F896C-D3F1-410A-91C7-31BD0B96AACB}" destId="{8EE1C05D-7F7D-41CE-8245-C7CAB90A7B3F}" srcOrd="1" destOrd="0" presId="urn:microsoft.com/office/officeart/2005/8/layout/orgChart1"/>
    <dgm:cxn modelId="{32FE9D64-1EF7-498D-BECF-A06C5EEB2DBF}" type="presParOf" srcId="{8EE1C05D-7F7D-41CE-8245-C7CAB90A7B3F}" destId="{277F4009-C923-4681-B240-FC833453F2FA}" srcOrd="0" destOrd="0" presId="urn:microsoft.com/office/officeart/2005/8/layout/orgChart1"/>
    <dgm:cxn modelId="{379E3FC0-F57E-4842-B4E0-AFA71B38AE81}" type="presParOf" srcId="{277F4009-C923-4681-B240-FC833453F2FA}" destId="{C75F8355-D2FD-45BE-A0B7-96EB308A51FA}" srcOrd="0" destOrd="0" presId="urn:microsoft.com/office/officeart/2005/8/layout/orgChart1"/>
    <dgm:cxn modelId="{5FCFEB42-4DFC-4395-B9AD-7C6EDB2C30FA}" type="presParOf" srcId="{277F4009-C923-4681-B240-FC833453F2FA}" destId="{81CD8789-FD32-4C4D-87BF-9297AC28C207}" srcOrd="1" destOrd="0" presId="urn:microsoft.com/office/officeart/2005/8/layout/orgChart1"/>
    <dgm:cxn modelId="{6B570221-4C17-4AE1-AE54-6D43A55D9B4A}" type="presParOf" srcId="{8EE1C05D-7F7D-41CE-8245-C7CAB90A7B3F}" destId="{2B0DA025-9F88-4C66-B465-08238531F62E}" srcOrd="1" destOrd="0" presId="urn:microsoft.com/office/officeart/2005/8/layout/orgChart1"/>
    <dgm:cxn modelId="{EE43728A-8D3E-417C-B646-F2B0336D0D6F}" type="presParOf" srcId="{8EE1C05D-7F7D-41CE-8245-C7CAB90A7B3F}" destId="{5E2C57D9-E744-460B-91F8-E2CA3431C29F}" srcOrd="2" destOrd="0" presId="urn:microsoft.com/office/officeart/2005/8/layout/orgChart1"/>
    <dgm:cxn modelId="{D5315358-2FC8-4D12-B514-2CAAF72AE9FE}" type="presParOf" srcId="{B92F896C-D3F1-410A-91C7-31BD0B96AACB}" destId="{19097417-227E-4250-949E-B64379196302}" srcOrd="2" destOrd="0" presId="urn:microsoft.com/office/officeart/2005/8/layout/orgChart1"/>
    <dgm:cxn modelId="{F7D25DF0-38C7-4B7A-8A95-2816BDFB6306}" type="presParOf" srcId="{B92F896C-D3F1-410A-91C7-31BD0B96AACB}" destId="{0C725C0B-C078-4D20-A4D7-4E43241F717F}" srcOrd="3" destOrd="0" presId="urn:microsoft.com/office/officeart/2005/8/layout/orgChart1"/>
    <dgm:cxn modelId="{E5F74110-85A2-4A02-8F48-9C29B1589336}" type="presParOf" srcId="{0C725C0B-C078-4D20-A4D7-4E43241F717F}" destId="{58C252A1-D6AD-4201-ACC7-A011FE15E709}" srcOrd="0" destOrd="0" presId="urn:microsoft.com/office/officeart/2005/8/layout/orgChart1"/>
    <dgm:cxn modelId="{AA770B2E-C29F-40EF-9131-ADE0634A0126}" type="presParOf" srcId="{58C252A1-D6AD-4201-ACC7-A011FE15E709}" destId="{20BBF27B-B9E0-474A-89C6-F122F8445C64}" srcOrd="0" destOrd="0" presId="urn:microsoft.com/office/officeart/2005/8/layout/orgChart1"/>
    <dgm:cxn modelId="{E06A4513-E64C-4953-B015-033F253C242B}" type="presParOf" srcId="{58C252A1-D6AD-4201-ACC7-A011FE15E709}" destId="{2E14EF3B-D762-4513-84C7-21669190F4C3}" srcOrd="1" destOrd="0" presId="urn:microsoft.com/office/officeart/2005/8/layout/orgChart1"/>
    <dgm:cxn modelId="{DCEC87AB-59E5-4C0E-B324-3D2D6296E690}" type="presParOf" srcId="{0C725C0B-C078-4D20-A4D7-4E43241F717F}" destId="{3B25C547-AA62-4D84-BED5-DDA74A763C34}" srcOrd="1" destOrd="0" presId="urn:microsoft.com/office/officeart/2005/8/layout/orgChart1"/>
    <dgm:cxn modelId="{1E416726-8BFC-4649-A6A4-721CBCBE573D}" type="presParOf" srcId="{0C725C0B-C078-4D20-A4D7-4E43241F717F}" destId="{89F2BADE-D32A-4A0E-93CF-CA76BD8CEE95}" srcOrd="2" destOrd="0" presId="urn:microsoft.com/office/officeart/2005/8/layout/orgChart1"/>
    <dgm:cxn modelId="{A391E365-2B91-40EA-A995-F84B5586365A}" type="presParOf" srcId="{B92F896C-D3F1-410A-91C7-31BD0B96AACB}" destId="{6C2B2440-F969-4D4A-AC6A-EE01C45DFBA9}" srcOrd="4" destOrd="0" presId="urn:microsoft.com/office/officeart/2005/8/layout/orgChart1"/>
    <dgm:cxn modelId="{AD923ECC-367C-4992-8EEF-3C45DD609F8E}" type="presParOf" srcId="{B92F896C-D3F1-410A-91C7-31BD0B96AACB}" destId="{9F72BE52-39A5-4ACB-82F3-2429E39B5604}" srcOrd="5" destOrd="0" presId="urn:microsoft.com/office/officeart/2005/8/layout/orgChart1"/>
    <dgm:cxn modelId="{CCE441E1-3206-4C06-ACD2-E336B580635A}" type="presParOf" srcId="{9F72BE52-39A5-4ACB-82F3-2429E39B5604}" destId="{6C5D26ED-1204-4B0E-B834-6C72883AA1CA}" srcOrd="0" destOrd="0" presId="urn:microsoft.com/office/officeart/2005/8/layout/orgChart1"/>
    <dgm:cxn modelId="{60091C50-627C-492A-BE4F-35DB6F60DAC6}" type="presParOf" srcId="{6C5D26ED-1204-4B0E-B834-6C72883AA1CA}" destId="{8BE4A5D7-6531-46F7-A997-0088499A5BF8}" srcOrd="0" destOrd="0" presId="urn:microsoft.com/office/officeart/2005/8/layout/orgChart1"/>
    <dgm:cxn modelId="{791F5A2B-4ACD-4698-BE7B-299B81BD544F}" type="presParOf" srcId="{6C5D26ED-1204-4B0E-B834-6C72883AA1CA}" destId="{98E624E3-059B-4442-AED5-9F002BAAE473}" srcOrd="1" destOrd="0" presId="urn:microsoft.com/office/officeart/2005/8/layout/orgChart1"/>
    <dgm:cxn modelId="{A9BCF662-F4E0-4925-B8A8-0B80697AD09B}" type="presParOf" srcId="{9F72BE52-39A5-4ACB-82F3-2429E39B5604}" destId="{BABC0626-8AB7-4738-B379-8D4EB2DA20C2}" srcOrd="1" destOrd="0" presId="urn:microsoft.com/office/officeart/2005/8/layout/orgChart1"/>
    <dgm:cxn modelId="{AAB29BA2-6704-4023-8F98-B4498D6B511D}" type="presParOf" srcId="{9F72BE52-39A5-4ACB-82F3-2429E39B5604}" destId="{2E1A8DB8-0DE6-4CB0-81E7-B4BB74EEEF95}" srcOrd="2" destOrd="0" presId="urn:microsoft.com/office/officeart/2005/8/layout/orgChart1"/>
    <dgm:cxn modelId="{D7A80B6E-35CB-491E-B98C-30785DE5EBD7}" type="presParOf" srcId="{B92F896C-D3F1-410A-91C7-31BD0B96AACB}" destId="{11BEEB2B-EC8F-4A82-87E7-43F9DAC16155}" srcOrd="6" destOrd="0" presId="urn:microsoft.com/office/officeart/2005/8/layout/orgChart1"/>
    <dgm:cxn modelId="{E1125C94-3EB8-453C-9D37-8F5AA69C6E99}" type="presParOf" srcId="{B92F896C-D3F1-410A-91C7-31BD0B96AACB}" destId="{C3A0D0FB-D366-4D56-80BC-FB799601E5CE}" srcOrd="7" destOrd="0" presId="urn:microsoft.com/office/officeart/2005/8/layout/orgChart1"/>
    <dgm:cxn modelId="{62E5C2D3-52FE-4391-BB74-B8735EB31333}" type="presParOf" srcId="{C3A0D0FB-D366-4D56-80BC-FB799601E5CE}" destId="{EC7AC400-DFF0-4F71-9454-A6572554E653}" srcOrd="0" destOrd="0" presId="urn:microsoft.com/office/officeart/2005/8/layout/orgChart1"/>
    <dgm:cxn modelId="{1F647227-904D-49CD-A828-0AF7859BC437}" type="presParOf" srcId="{EC7AC400-DFF0-4F71-9454-A6572554E653}" destId="{517DAAA9-4F32-4356-A5DA-33FFBC54C017}" srcOrd="0" destOrd="0" presId="urn:microsoft.com/office/officeart/2005/8/layout/orgChart1"/>
    <dgm:cxn modelId="{3BF5BCDD-66E7-40CC-92EB-55B01B6CE7ED}" type="presParOf" srcId="{EC7AC400-DFF0-4F71-9454-A6572554E653}" destId="{914CA4A1-26F1-4B6B-A8AC-7FF0FDCD4D90}" srcOrd="1" destOrd="0" presId="urn:microsoft.com/office/officeart/2005/8/layout/orgChart1"/>
    <dgm:cxn modelId="{E9034B6A-5DFE-4491-8BB0-DD69E19F4B3D}" type="presParOf" srcId="{C3A0D0FB-D366-4D56-80BC-FB799601E5CE}" destId="{1A4CC314-5C1B-4BF7-B657-6E45D9FB5F46}" srcOrd="1" destOrd="0" presId="urn:microsoft.com/office/officeart/2005/8/layout/orgChart1"/>
    <dgm:cxn modelId="{F84E8512-F703-430E-B899-0B69045D8CAE}" type="presParOf" srcId="{C3A0D0FB-D366-4D56-80BC-FB799601E5CE}" destId="{048E4CE5-7C45-4FF1-986F-58F6D2DA9559}" srcOrd="2" destOrd="0" presId="urn:microsoft.com/office/officeart/2005/8/layout/orgChart1"/>
    <dgm:cxn modelId="{62888694-BDE0-4465-B8FF-0DB8D01FFF2B}" type="presParOf" srcId="{DE7DAF4B-D324-4322-86AD-6F0F8B4DAD71}" destId="{2C8ECA80-1531-43A7-B903-FB2CCFD409E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2B90680-139F-430E-8932-F9087BDBDC8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845993AE-2B13-488E-BF7F-437324FDEE69}">
      <dgm:prSet custT="1"/>
      <dgm:spPr/>
      <dgm:t>
        <a:bodyPr/>
        <a:lstStyle/>
        <a:p>
          <a:pPr rtl="0"/>
          <a:r>
            <a:rPr lang="hr-HR" sz="1800" dirty="0" smtClean="0"/>
            <a:t>Gradski ili općinski porezi</a:t>
          </a:r>
          <a:endParaRPr lang="hr-HR" sz="1800" dirty="0"/>
        </a:p>
      </dgm:t>
    </dgm:pt>
    <dgm:pt modelId="{8A10ED28-9674-41F7-9896-36F41F9EF30E}" type="parTrans" cxnId="{38EE73B1-BCFB-4A3F-9726-938E145E5AD3}">
      <dgm:prSet/>
      <dgm:spPr/>
      <dgm:t>
        <a:bodyPr/>
        <a:lstStyle/>
        <a:p>
          <a:endParaRPr lang="hr-HR"/>
        </a:p>
      </dgm:t>
    </dgm:pt>
    <dgm:pt modelId="{080E16CA-F542-429A-85B3-D410FB43617A}" type="sibTrans" cxnId="{38EE73B1-BCFB-4A3F-9726-938E145E5AD3}">
      <dgm:prSet/>
      <dgm:spPr/>
      <dgm:t>
        <a:bodyPr/>
        <a:lstStyle/>
        <a:p>
          <a:endParaRPr lang="hr-HR"/>
        </a:p>
      </dgm:t>
    </dgm:pt>
    <dgm:pt modelId="{71600FBB-EDF3-4694-BD7E-B815F97BE62B}">
      <dgm:prSet custT="1"/>
      <dgm:spPr/>
      <dgm:t>
        <a:bodyPr/>
        <a:lstStyle/>
        <a:p>
          <a:pPr rtl="0"/>
          <a:r>
            <a:rPr lang="hr-HR" sz="1800" dirty="0" smtClean="0"/>
            <a:t>PRIREZ POREZU NA DOHODAK</a:t>
          </a:r>
          <a:endParaRPr lang="hr-HR" sz="1800" dirty="0"/>
        </a:p>
      </dgm:t>
    </dgm:pt>
    <dgm:pt modelId="{991D601B-BCC6-4022-BCDE-8A7273A79ADC}" type="parTrans" cxnId="{66ABD594-4481-472C-BF9E-68FA980EEA01}">
      <dgm:prSet/>
      <dgm:spPr/>
      <dgm:t>
        <a:bodyPr/>
        <a:lstStyle/>
        <a:p>
          <a:endParaRPr lang="hr-HR"/>
        </a:p>
      </dgm:t>
    </dgm:pt>
    <dgm:pt modelId="{001223C7-52E7-440B-BFDB-13B9EA475FA1}" type="sibTrans" cxnId="{66ABD594-4481-472C-BF9E-68FA980EEA01}">
      <dgm:prSet/>
      <dgm:spPr/>
      <dgm:t>
        <a:bodyPr/>
        <a:lstStyle/>
        <a:p>
          <a:endParaRPr lang="hr-HR"/>
        </a:p>
      </dgm:t>
    </dgm:pt>
    <dgm:pt modelId="{276C9273-0695-49B1-95AC-6336EB07D152}">
      <dgm:prSet custT="1"/>
      <dgm:spPr/>
      <dgm:t>
        <a:bodyPr/>
        <a:lstStyle/>
        <a:p>
          <a:pPr rtl="0"/>
          <a:r>
            <a:rPr lang="hr-HR" sz="1800" dirty="0" smtClean="0"/>
            <a:t>POREZ NA POTROŠNJU</a:t>
          </a:r>
          <a:endParaRPr lang="hr-HR" sz="1800" dirty="0"/>
        </a:p>
      </dgm:t>
    </dgm:pt>
    <dgm:pt modelId="{7681DC9D-315B-4BF7-BB81-87B8D61953A7}" type="parTrans" cxnId="{B678147A-0621-4C5F-9BBD-0BFC6982FFAB}">
      <dgm:prSet/>
      <dgm:spPr/>
      <dgm:t>
        <a:bodyPr/>
        <a:lstStyle/>
        <a:p>
          <a:endParaRPr lang="hr-HR"/>
        </a:p>
      </dgm:t>
    </dgm:pt>
    <dgm:pt modelId="{8AB2616F-677F-4795-A239-2FCFD091AB33}" type="sibTrans" cxnId="{B678147A-0621-4C5F-9BBD-0BFC6982FFAB}">
      <dgm:prSet/>
      <dgm:spPr/>
      <dgm:t>
        <a:bodyPr/>
        <a:lstStyle/>
        <a:p>
          <a:endParaRPr lang="hr-HR"/>
        </a:p>
      </dgm:t>
    </dgm:pt>
    <dgm:pt modelId="{63E3AED2-DDEB-43FC-9A5D-81D55BAD5FB1}">
      <dgm:prSet custT="1"/>
      <dgm:spPr/>
      <dgm:t>
        <a:bodyPr/>
        <a:lstStyle/>
        <a:p>
          <a:pPr rtl="0"/>
          <a:r>
            <a:rPr lang="hr-HR" sz="1800" dirty="0" smtClean="0"/>
            <a:t>POREZ NA KUĆE ZA ODMOR</a:t>
          </a:r>
          <a:endParaRPr lang="hr-HR" sz="1800" dirty="0"/>
        </a:p>
      </dgm:t>
    </dgm:pt>
    <dgm:pt modelId="{3605D103-DA1B-4862-A54C-450D7D5A7104}" type="parTrans" cxnId="{36E15936-E34D-4787-8929-31CC00E600CD}">
      <dgm:prSet/>
      <dgm:spPr/>
      <dgm:t>
        <a:bodyPr/>
        <a:lstStyle/>
        <a:p>
          <a:endParaRPr lang="hr-HR"/>
        </a:p>
      </dgm:t>
    </dgm:pt>
    <dgm:pt modelId="{B319A859-F677-4515-9A25-20ABF6BB17BE}" type="sibTrans" cxnId="{36E15936-E34D-4787-8929-31CC00E600CD}">
      <dgm:prSet/>
      <dgm:spPr/>
      <dgm:t>
        <a:bodyPr/>
        <a:lstStyle/>
        <a:p>
          <a:endParaRPr lang="hr-HR"/>
        </a:p>
      </dgm:t>
    </dgm:pt>
    <dgm:pt modelId="{767FCE22-3C0E-4FC7-BEA7-5AA7C801BDCF}">
      <dgm:prSet custT="1"/>
      <dgm:spPr/>
      <dgm:t>
        <a:bodyPr/>
        <a:lstStyle/>
        <a:p>
          <a:pPr rtl="0"/>
          <a:r>
            <a:rPr lang="hr-HR" sz="1800" dirty="0" smtClean="0"/>
            <a:t>POREZ NA TVRTKU ILI NAZIV</a:t>
          </a:r>
          <a:endParaRPr lang="hr-HR" sz="1800" dirty="0"/>
        </a:p>
      </dgm:t>
    </dgm:pt>
    <dgm:pt modelId="{B98CD63A-1679-484C-B4B5-6990512C90D6}" type="parTrans" cxnId="{173DC102-30B6-45EF-9417-30C310F7A463}">
      <dgm:prSet/>
      <dgm:spPr/>
      <dgm:t>
        <a:bodyPr/>
        <a:lstStyle/>
        <a:p>
          <a:endParaRPr lang="hr-HR"/>
        </a:p>
      </dgm:t>
    </dgm:pt>
    <dgm:pt modelId="{A46B50F3-C756-4A85-ACA8-D9BEB9C9363B}" type="sibTrans" cxnId="{173DC102-30B6-45EF-9417-30C310F7A463}">
      <dgm:prSet/>
      <dgm:spPr/>
      <dgm:t>
        <a:bodyPr/>
        <a:lstStyle/>
        <a:p>
          <a:endParaRPr lang="hr-HR"/>
        </a:p>
      </dgm:t>
    </dgm:pt>
    <dgm:pt modelId="{A0EB781B-7571-4ADB-B625-C66F60151426}">
      <dgm:prSet custT="1"/>
      <dgm:spPr/>
      <dgm:t>
        <a:bodyPr/>
        <a:lstStyle/>
        <a:p>
          <a:pPr rtl="0"/>
          <a:r>
            <a:rPr lang="hr-HR" sz="1800" dirty="0" smtClean="0"/>
            <a:t>POREZ NA KORIŠTENJE JAVNIH POVRŠINA</a:t>
          </a:r>
          <a:endParaRPr lang="hr-HR" sz="1800" dirty="0"/>
        </a:p>
      </dgm:t>
    </dgm:pt>
    <dgm:pt modelId="{E5B84A4D-B4EF-4376-A218-E6C8E416143D}" type="parTrans" cxnId="{E0610087-AEB0-4E4D-8D93-684C925388B0}">
      <dgm:prSet/>
      <dgm:spPr/>
      <dgm:t>
        <a:bodyPr/>
        <a:lstStyle/>
        <a:p>
          <a:endParaRPr lang="hr-HR"/>
        </a:p>
      </dgm:t>
    </dgm:pt>
    <dgm:pt modelId="{F1CE4008-500C-4976-A4EE-7059CFDFD7B6}" type="sibTrans" cxnId="{E0610087-AEB0-4E4D-8D93-684C925388B0}">
      <dgm:prSet/>
      <dgm:spPr/>
      <dgm:t>
        <a:bodyPr/>
        <a:lstStyle/>
        <a:p>
          <a:endParaRPr lang="hr-HR"/>
        </a:p>
      </dgm:t>
    </dgm:pt>
    <dgm:pt modelId="{CCCAC904-9054-4CF3-B6E9-A7C430263652}" type="pres">
      <dgm:prSet presAssocID="{B2B90680-139F-430E-8932-F9087BDBDC8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235889CD-07DE-4E29-8BE3-8BEA561B7CF7}" type="pres">
      <dgm:prSet presAssocID="{845993AE-2B13-488E-BF7F-437324FDEE69}" presName="hierRoot1" presStyleCnt="0">
        <dgm:presLayoutVars>
          <dgm:hierBranch val="init"/>
        </dgm:presLayoutVars>
      </dgm:prSet>
      <dgm:spPr/>
    </dgm:pt>
    <dgm:pt modelId="{6A616978-147E-451E-9ED0-E235858FF07F}" type="pres">
      <dgm:prSet presAssocID="{845993AE-2B13-488E-BF7F-437324FDEE69}" presName="rootComposite1" presStyleCnt="0"/>
      <dgm:spPr/>
    </dgm:pt>
    <dgm:pt modelId="{9D895C1A-BF17-4457-8D5D-65AD3D5203C6}" type="pres">
      <dgm:prSet presAssocID="{845993AE-2B13-488E-BF7F-437324FDEE69}" presName="rootText1" presStyleLbl="node0" presStyleIdx="0" presStyleCnt="1" custScaleX="145319" custLinFactNeighborX="-6219" custLinFactNeighborY="-5307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F5607B7-AA74-4E42-9B95-66DD7F0A92DD}" type="pres">
      <dgm:prSet presAssocID="{845993AE-2B13-488E-BF7F-437324FDEE69}" presName="rootConnector1" presStyleLbl="node1" presStyleIdx="0" presStyleCnt="0"/>
      <dgm:spPr/>
      <dgm:t>
        <a:bodyPr/>
        <a:lstStyle/>
        <a:p>
          <a:endParaRPr lang="en-GB"/>
        </a:p>
      </dgm:t>
    </dgm:pt>
    <dgm:pt modelId="{608BA15E-8557-4523-A734-28378E1FE1E0}" type="pres">
      <dgm:prSet presAssocID="{845993AE-2B13-488E-BF7F-437324FDEE69}" presName="hierChild2" presStyleCnt="0"/>
      <dgm:spPr/>
    </dgm:pt>
    <dgm:pt modelId="{42A48F43-80A1-4F7F-8D70-51C44FF626B3}" type="pres">
      <dgm:prSet presAssocID="{991D601B-BCC6-4022-BCDE-8A7273A79ADC}" presName="Name37" presStyleLbl="parChTrans1D2" presStyleIdx="0" presStyleCnt="5"/>
      <dgm:spPr/>
      <dgm:t>
        <a:bodyPr/>
        <a:lstStyle/>
        <a:p>
          <a:endParaRPr lang="en-GB"/>
        </a:p>
      </dgm:t>
    </dgm:pt>
    <dgm:pt modelId="{5066045F-70B2-482A-BCA0-7561883047EA}" type="pres">
      <dgm:prSet presAssocID="{71600FBB-EDF3-4694-BD7E-B815F97BE62B}" presName="hierRoot2" presStyleCnt="0">
        <dgm:presLayoutVars>
          <dgm:hierBranch val="init"/>
        </dgm:presLayoutVars>
      </dgm:prSet>
      <dgm:spPr/>
    </dgm:pt>
    <dgm:pt modelId="{208920D5-D810-4F4C-A32E-7350D059E467}" type="pres">
      <dgm:prSet presAssocID="{71600FBB-EDF3-4694-BD7E-B815F97BE62B}" presName="rootComposite" presStyleCnt="0"/>
      <dgm:spPr/>
    </dgm:pt>
    <dgm:pt modelId="{7CA26A14-81FB-48E8-A42B-D757C8BABEC6}" type="pres">
      <dgm:prSet presAssocID="{71600FBB-EDF3-4694-BD7E-B815F97BE62B}" presName="rootText" presStyleLbl="node2" presStyleIdx="0" presStyleCnt="5" custScaleY="15144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87D3B1B-675C-4EA4-B418-2B823A67C113}" type="pres">
      <dgm:prSet presAssocID="{71600FBB-EDF3-4694-BD7E-B815F97BE62B}" presName="rootConnector" presStyleLbl="node2" presStyleIdx="0" presStyleCnt="5"/>
      <dgm:spPr/>
      <dgm:t>
        <a:bodyPr/>
        <a:lstStyle/>
        <a:p>
          <a:endParaRPr lang="en-GB"/>
        </a:p>
      </dgm:t>
    </dgm:pt>
    <dgm:pt modelId="{DCBAE7D1-CD1C-4A46-A06D-48E414BD986F}" type="pres">
      <dgm:prSet presAssocID="{71600FBB-EDF3-4694-BD7E-B815F97BE62B}" presName="hierChild4" presStyleCnt="0"/>
      <dgm:spPr/>
    </dgm:pt>
    <dgm:pt modelId="{F3897703-2583-47E3-A684-089B2246D8AC}" type="pres">
      <dgm:prSet presAssocID="{71600FBB-EDF3-4694-BD7E-B815F97BE62B}" presName="hierChild5" presStyleCnt="0"/>
      <dgm:spPr/>
    </dgm:pt>
    <dgm:pt modelId="{FE0AE398-E9F5-4C21-8D35-3F1ED43D4FEB}" type="pres">
      <dgm:prSet presAssocID="{7681DC9D-315B-4BF7-BB81-87B8D61953A7}" presName="Name37" presStyleLbl="parChTrans1D2" presStyleIdx="1" presStyleCnt="5"/>
      <dgm:spPr/>
      <dgm:t>
        <a:bodyPr/>
        <a:lstStyle/>
        <a:p>
          <a:endParaRPr lang="en-GB"/>
        </a:p>
      </dgm:t>
    </dgm:pt>
    <dgm:pt modelId="{DF7821E6-6ADA-48C4-AF83-65A77F0335E5}" type="pres">
      <dgm:prSet presAssocID="{276C9273-0695-49B1-95AC-6336EB07D152}" presName="hierRoot2" presStyleCnt="0">
        <dgm:presLayoutVars>
          <dgm:hierBranch val="init"/>
        </dgm:presLayoutVars>
      </dgm:prSet>
      <dgm:spPr/>
    </dgm:pt>
    <dgm:pt modelId="{C915D3FE-90A0-4F23-964C-CD82011454CA}" type="pres">
      <dgm:prSet presAssocID="{276C9273-0695-49B1-95AC-6336EB07D152}" presName="rootComposite" presStyleCnt="0"/>
      <dgm:spPr/>
    </dgm:pt>
    <dgm:pt modelId="{2B8AE207-3667-4C53-A02E-6F0B6B9E5954}" type="pres">
      <dgm:prSet presAssocID="{276C9273-0695-49B1-95AC-6336EB07D152}" presName="rootText" presStyleLbl="node2" presStyleIdx="1" presStyleCnt="5" custScaleY="152060" custLinFactNeighborX="470" custLinFactNeighborY="-30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204B109-A719-405A-83AF-3C63A4ACD30B}" type="pres">
      <dgm:prSet presAssocID="{276C9273-0695-49B1-95AC-6336EB07D152}" presName="rootConnector" presStyleLbl="node2" presStyleIdx="1" presStyleCnt="5"/>
      <dgm:spPr/>
      <dgm:t>
        <a:bodyPr/>
        <a:lstStyle/>
        <a:p>
          <a:endParaRPr lang="en-GB"/>
        </a:p>
      </dgm:t>
    </dgm:pt>
    <dgm:pt modelId="{CFE956E8-07A4-4A36-8184-5C9FDCBACA2D}" type="pres">
      <dgm:prSet presAssocID="{276C9273-0695-49B1-95AC-6336EB07D152}" presName="hierChild4" presStyleCnt="0"/>
      <dgm:spPr/>
    </dgm:pt>
    <dgm:pt modelId="{D15B2CE1-4471-4A76-B749-DDEA87A357A9}" type="pres">
      <dgm:prSet presAssocID="{276C9273-0695-49B1-95AC-6336EB07D152}" presName="hierChild5" presStyleCnt="0"/>
      <dgm:spPr/>
    </dgm:pt>
    <dgm:pt modelId="{2F30B85E-66FE-42D9-8B9A-52F98FE5987C}" type="pres">
      <dgm:prSet presAssocID="{3605D103-DA1B-4862-A54C-450D7D5A7104}" presName="Name37" presStyleLbl="parChTrans1D2" presStyleIdx="2" presStyleCnt="5"/>
      <dgm:spPr/>
      <dgm:t>
        <a:bodyPr/>
        <a:lstStyle/>
        <a:p>
          <a:endParaRPr lang="en-GB"/>
        </a:p>
      </dgm:t>
    </dgm:pt>
    <dgm:pt modelId="{E386FEFC-3DEA-4608-A619-20EFE4B13B67}" type="pres">
      <dgm:prSet presAssocID="{63E3AED2-DDEB-43FC-9A5D-81D55BAD5FB1}" presName="hierRoot2" presStyleCnt="0">
        <dgm:presLayoutVars>
          <dgm:hierBranch val="init"/>
        </dgm:presLayoutVars>
      </dgm:prSet>
      <dgm:spPr/>
    </dgm:pt>
    <dgm:pt modelId="{B129A16E-5E35-4B80-BCBE-AE7CE47C2D70}" type="pres">
      <dgm:prSet presAssocID="{63E3AED2-DDEB-43FC-9A5D-81D55BAD5FB1}" presName="rootComposite" presStyleCnt="0"/>
      <dgm:spPr/>
    </dgm:pt>
    <dgm:pt modelId="{39A84CEC-0155-47F0-A962-55C0D2A876E8}" type="pres">
      <dgm:prSet presAssocID="{63E3AED2-DDEB-43FC-9A5D-81D55BAD5FB1}" presName="rootText" presStyleLbl="node2" presStyleIdx="2" presStyleCnt="5" custScaleY="15144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E59E010-6E37-4901-B466-6694E654D6F6}" type="pres">
      <dgm:prSet presAssocID="{63E3AED2-DDEB-43FC-9A5D-81D55BAD5FB1}" presName="rootConnector" presStyleLbl="node2" presStyleIdx="2" presStyleCnt="5"/>
      <dgm:spPr/>
      <dgm:t>
        <a:bodyPr/>
        <a:lstStyle/>
        <a:p>
          <a:endParaRPr lang="en-GB"/>
        </a:p>
      </dgm:t>
    </dgm:pt>
    <dgm:pt modelId="{604455F8-BAA3-4B34-A83F-0678B23F2709}" type="pres">
      <dgm:prSet presAssocID="{63E3AED2-DDEB-43FC-9A5D-81D55BAD5FB1}" presName="hierChild4" presStyleCnt="0"/>
      <dgm:spPr/>
    </dgm:pt>
    <dgm:pt modelId="{83274DE5-4E21-4DF4-ADD5-DF9A03B1482C}" type="pres">
      <dgm:prSet presAssocID="{63E3AED2-DDEB-43FC-9A5D-81D55BAD5FB1}" presName="hierChild5" presStyleCnt="0"/>
      <dgm:spPr/>
    </dgm:pt>
    <dgm:pt modelId="{7D4EA505-A628-469C-AED8-7FB1DF01D19E}" type="pres">
      <dgm:prSet presAssocID="{B98CD63A-1679-484C-B4B5-6990512C90D6}" presName="Name37" presStyleLbl="parChTrans1D2" presStyleIdx="3" presStyleCnt="5"/>
      <dgm:spPr/>
      <dgm:t>
        <a:bodyPr/>
        <a:lstStyle/>
        <a:p>
          <a:endParaRPr lang="en-GB"/>
        </a:p>
      </dgm:t>
    </dgm:pt>
    <dgm:pt modelId="{ADA58248-26D9-4BBC-BB68-D004C084FD3F}" type="pres">
      <dgm:prSet presAssocID="{767FCE22-3C0E-4FC7-BEA7-5AA7C801BDCF}" presName="hierRoot2" presStyleCnt="0">
        <dgm:presLayoutVars>
          <dgm:hierBranch val="init"/>
        </dgm:presLayoutVars>
      </dgm:prSet>
      <dgm:spPr/>
    </dgm:pt>
    <dgm:pt modelId="{FAC60B94-E5EA-4A5B-9A47-54557AF97533}" type="pres">
      <dgm:prSet presAssocID="{767FCE22-3C0E-4FC7-BEA7-5AA7C801BDCF}" presName="rootComposite" presStyleCnt="0"/>
      <dgm:spPr/>
    </dgm:pt>
    <dgm:pt modelId="{DEBDADB7-FD6C-45D0-B02A-E374828AC971}" type="pres">
      <dgm:prSet presAssocID="{767FCE22-3C0E-4FC7-BEA7-5AA7C801BDCF}" presName="rootText" presStyleLbl="node2" presStyleIdx="3" presStyleCnt="5" custScaleY="15144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20B453E-3717-462C-B4F5-B1B64CEADA71}" type="pres">
      <dgm:prSet presAssocID="{767FCE22-3C0E-4FC7-BEA7-5AA7C801BDCF}" presName="rootConnector" presStyleLbl="node2" presStyleIdx="3" presStyleCnt="5"/>
      <dgm:spPr/>
      <dgm:t>
        <a:bodyPr/>
        <a:lstStyle/>
        <a:p>
          <a:endParaRPr lang="en-GB"/>
        </a:p>
      </dgm:t>
    </dgm:pt>
    <dgm:pt modelId="{62F80EB0-FBDF-4029-A1CE-DD4D01DE53EE}" type="pres">
      <dgm:prSet presAssocID="{767FCE22-3C0E-4FC7-BEA7-5AA7C801BDCF}" presName="hierChild4" presStyleCnt="0"/>
      <dgm:spPr/>
    </dgm:pt>
    <dgm:pt modelId="{088BE070-D6B6-4C84-B0B4-1546BB9B9AD8}" type="pres">
      <dgm:prSet presAssocID="{767FCE22-3C0E-4FC7-BEA7-5AA7C801BDCF}" presName="hierChild5" presStyleCnt="0"/>
      <dgm:spPr/>
    </dgm:pt>
    <dgm:pt modelId="{15F12A66-8066-4E48-A50C-82EDA96F1BB2}" type="pres">
      <dgm:prSet presAssocID="{E5B84A4D-B4EF-4376-A218-E6C8E416143D}" presName="Name37" presStyleLbl="parChTrans1D2" presStyleIdx="4" presStyleCnt="5"/>
      <dgm:spPr/>
      <dgm:t>
        <a:bodyPr/>
        <a:lstStyle/>
        <a:p>
          <a:endParaRPr lang="en-GB"/>
        </a:p>
      </dgm:t>
    </dgm:pt>
    <dgm:pt modelId="{5D1153DA-D737-417B-B49F-61E3F4FA41DA}" type="pres">
      <dgm:prSet presAssocID="{A0EB781B-7571-4ADB-B625-C66F60151426}" presName="hierRoot2" presStyleCnt="0">
        <dgm:presLayoutVars>
          <dgm:hierBranch val="init"/>
        </dgm:presLayoutVars>
      </dgm:prSet>
      <dgm:spPr/>
    </dgm:pt>
    <dgm:pt modelId="{714E5B61-9238-48D1-A276-7F07F3B45899}" type="pres">
      <dgm:prSet presAssocID="{A0EB781B-7571-4ADB-B625-C66F60151426}" presName="rootComposite" presStyleCnt="0"/>
      <dgm:spPr/>
    </dgm:pt>
    <dgm:pt modelId="{4C985364-9CE5-4CBF-8669-6D47A981ABA4}" type="pres">
      <dgm:prSet presAssocID="{A0EB781B-7571-4ADB-B625-C66F60151426}" presName="rootText" presStyleLbl="node2" presStyleIdx="4" presStyleCnt="5" custScaleX="116022" custScaleY="15144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9083E41-5DE4-4541-BE9E-C8D630D82B25}" type="pres">
      <dgm:prSet presAssocID="{A0EB781B-7571-4ADB-B625-C66F60151426}" presName="rootConnector" presStyleLbl="node2" presStyleIdx="4" presStyleCnt="5"/>
      <dgm:spPr/>
      <dgm:t>
        <a:bodyPr/>
        <a:lstStyle/>
        <a:p>
          <a:endParaRPr lang="en-GB"/>
        </a:p>
      </dgm:t>
    </dgm:pt>
    <dgm:pt modelId="{8D84C6FC-E58A-4ED6-BFED-D37E5315E0FC}" type="pres">
      <dgm:prSet presAssocID="{A0EB781B-7571-4ADB-B625-C66F60151426}" presName="hierChild4" presStyleCnt="0"/>
      <dgm:spPr/>
    </dgm:pt>
    <dgm:pt modelId="{AF0967C9-9F33-4659-A2D8-39AED80784B8}" type="pres">
      <dgm:prSet presAssocID="{A0EB781B-7571-4ADB-B625-C66F60151426}" presName="hierChild5" presStyleCnt="0"/>
      <dgm:spPr/>
    </dgm:pt>
    <dgm:pt modelId="{0CF1C60B-113B-4B65-9A58-C9A7F104E03C}" type="pres">
      <dgm:prSet presAssocID="{845993AE-2B13-488E-BF7F-437324FDEE69}" presName="hierChild3" presStyleCnt="0"/>
      <dgm:spPr/>
    </dgm:pt>
  </dgm:ptLst>
  <dgm:cxnLst>
    <dgm:cxn modelId="{66ABD594-4481-472C-BF9E-68FA980EEA01}" srcId="{845993AE-2B13-488E-BF7F-437324FDEE69}" destId="{71600FBB-EDF3-4694-BD7E-B815F97BE62B}" srcOrd="0" destOrd="0" parTransId="{991D601B-BCC6-4022-BCDE-8A7273A79ADC}" sibTransId="{001223C7-52E7-440B-BFDB-13B9EA475FA1}"/>
    <dgm:cxn modelId="{F779AE94-25F5-4AEF-AC5D-E524701E6DF0}" type="presOf" srcId="{845993AE-2B13-488E-BF7F-437324FDEE69}" destId="{9D895C1A-BF17-4457-8D5D-65AD3D5203C6}" srcOrd="0" destOrd="0" presId="urn:microsoft.com/office/officeart/2005/8/layout/orgChart1"/>
    <dgm:cxn modelId="{1DE85B4E-3EAA-4B6B-9A57-37C031DD35B7}" type="presOf" srcId="{63E3AED2-DDEB-43FC-9A5D-81D55BAD5FB1}" destId="{1E59E010-6E37-4901-B466-6694E654D6F6}" srcOrd="1" destOrd="0" presId="urn:microsoft.com/office/officeart/2005/8/layout/orgChart1"/>
    <dgm:cxn modelId="{B678147A-0621-4C5F-9BBD-0BFC6982FFAB}" srcId="{845993AE-2B13-488E-BF7F-437324FDEE69}" destId="{276C9273-0695-49B1-95AC-6336EB07D152}" srcOrd="1" destOrd="0" parTransId="{7681DC9D-315B-4BF7-BB81-87B8D61953A7}" sibTransId="{8AB2616F-677F-4795-A239-2FCFD091AB33}"/>
    <dgm:cxn modelId="{250CB2F8-33B6-4867-97E8-91DE3496AC9C}" type="presOf" srcId="{A0EB781B-7571-4ADB-B625-C66F60151426}" destId="{4C985364-9CE5-4CBF-8669-6D47A981ABA4}" srcOrd="0" destOrd="0" presId="urn:microsoft.com/office/officeart/2005/8/layout/orgChart1"/>
    <dgm:cxn modelId="{16D7E3AB-F399-4A7A-B046-E6C834496992}" type="presOf" srcId="{276C9273-0695-49B1-95AC-6336EB07D152}" destId="{2B8AE207-3667-4C53-A02E-6F0B6B9E5954}" srcOrd="0" destOrd="0" presId="urn:microsoft.com/office/officeart/2005/8/layout/orgChart1"/>
    <dgm:cxn modelId="{B17139F5-DC3F-4430-9C65-C8531742FC75}" type="presOf" srcId="{63E3AED2-DDEB-43FC-9A5D-81D55BAD5FB1}" destId="{39A84CEC-0155-47F0-A962-55C0D2A876E8}" srcOrd="0" destOrd="0" presId="urn:microsoft.com/office/officeart/2005/8/layout/orgChart1"/>
    <dgm:cxn modelId="{3FEBF576-3B10-444A-9AD0-FA450F9201EB}" type="presOf" srcId="{E5B84A4D-B4EF-4376-A218-E6C8E416143D}" destId="{15F12A66-8066-4E48-A50C-82EDA96F1BB2}" srcOrd="0" destOrd="0" presId="urn:microsoft.com/office/officeart/2005/8/layout/orgChart1"/>
    <dgm:cxn modelId="{19E835AA-3315-4896-8B8D-9952A939D933}" type="presOf" srcId="{B2B90680-139F-430E-8932-F9087BDBDC89}" destId="{CCCAC904-9054-4CF3-B6E9-A7C430263652}" srcOrd="0" destOrd="0" presId="urn:microsoft.com/office/officeart/2005/8/layout/orgChart1"/>
    <dgm:cxn modelId="{E914F83B-7AFD-46BD-AF5B-440DF426A1C5}" type="presOf" srcId="{3605D103-DA1B-4862-A54C-450D7D5A7104}" destId="{2F30B85E-66FE-42D9-8B9A-52F98FE5987C}" srcOrd="0" destOrd="0" presId="urn:microsoft.com/office/officeart/2005/8/layout/orgChart1"/>
    <dgm:cxn modelId="{0B03136E-2CF9-432E-89BB-E19E005344C1}" type="presOf" srcId="{B98CD63A-1679-484C-B4B5-6990512C90D6}" destId="{7D4EA505-A628-469C-AED8-7FB1DF01D19E}" srcOrd="0" destOrd="0" presId="urn:microsoft.com/office/officeart/2005/8/layout/orgChart1"/>
    <dgm:cxn modelId="{5FA12DA0-DB80-4576-8267-07C4EA63DDDF}" type="presOf" srcId="{767FCE22-3C0E-4FC7-BEA7-5AA7C801BDCF}" destId="{820B453E-3717-462C-B4F5-B1B64CEADA71}" srcOrd="1" destOrd="0" presId="urn:microsoft.com/office/officeart/2005/8/layout/orgChart1"/>
    <dgm:cxn modelId="{38EE73B1-BCFB-4A3F-9726-938E145E5AD3}" srcId="{B2B90680-139F-430E-8932-F9087BDBDC89}" destId="{845993AE-2B13-488E-BF7F-437324FDEE69}" srcOrd="0" destOrd="0" parTransId="{8A10ED28-9674-41F7-9896-36F41F9EF30E}" sibTransId="{080E16CA-F542-429A-85B3-D410FB43617A}"/>
    <dgm:cxn modelId="{E0610087-AEB0-4E4D-8D93-684C925388B0}" srcId="{845993AE-2B13-488E-BF7F-437324FDEE69}" destId="{A0EB781B-7571-4ADB-B625-C66F60151426}" srcOrd="4" destOrd="0" parTransId="{E5B84A4D-B4EF-4376-A218-E6C8E416143D}" sibTransId="{F1CE4008-500C-4976-A4EE-7059CFDFD7B6}"/>
    <dgm:cxn modelId="{05C33275-69BE-44F8-9ECA-916CEE167B7D}" type="presOf" srcId="{276C9273-0695-49B1-95AC-6336EB07D152}" destId="{0204B109-A719-405A-83AF-3C63A4ACD30B}" srcOrd="1" destOrd="0" presId="urn:microsoft.com/office/officeart/2005/8/layout/orgChart1"/>
    <dgm:cxn modelId="{4D9FE8A8-3E4E-4409-ADFA-80DA67E0CF6B}" type="presOf" srcId="{7681DC9D-315B-4BF7-BB81-87B8D61953A7}" destId="{FE0AE398-E9F5-4C21-8D35-3F1ED43D4FEB}" srcOrd="0" destOrd="0" presId="urn:microsoft.com/office/officeart/2005/8/layout/orgChart1"/>
    <dgm:cxn modelId="{33B7124D-9194-416C-A9DF-5A72D1A918B8}" type="presOf" srcId="{845993AE-2B13-488E-BF7F-437324FDEE69}" destId="{3F5607B7-AA74-4E42-9B95-66DD7F0A92DD}" srcOrd="1" destOrd="0" presId="urn:microsoft.com/office/officeart/2005/8/layout/orgChart1"/>
    <dgm:cxn modelId="{CA410AE4-7C9B-4755-939F-5C4DC5B134AE}" type="presOf" srcId="{991D601B-BCC6-4022-BCDE-8A7273A79ADC}" destId="{42A48F43-80A1-4F7F-8D70-51C44FF626B3}" srcOrd="0" destOrd="0" presId="urn:microsoft.com/office/officeart/2005/8/layout/orgChart1"/>
    <dgm:cxn modelId="{CDF5FF1F-A895-463B-B7C1-EA800EFE0F09}" type="presOf" srcId="{767FCE22-3C0E-4FC7-BEA7-5AA7C801BDCF}" destId="{DEBDADB7-FD6C-45D0-B02A-E374828AC971}" srcOrd="0" destOrd="0" presId="urn:microsoft.com/office/officeart/2005/8/layout/orgChart1"/>
    <dgm:cxn modelId="{B26535B6-F53D-4016-81A8-8893B35C8986}" type="presOf" srcId="{71600FBB-EDF3-4694-BD7E-B815F97BE62B}" destId="{D87D3B1B-675C-4EA4-B418-2B823A67C113}" srcOrd="1" destOrd="0" presId="urn:microsoft.com/office/officeart/2005/8/layout/orgChart1"/>
    <dgm:cxn modelId="{0FB3F464-D3F9-42D0-B54D-A8DB0A78FCFD}" type="presOf" srcId="{A0EB781B-7571-4ADB-B625-C66F60151426}" destId="{89083E41-5DE4-4541-BE9E-C8D630D82B25}" srcOrd="1" destOrd="0" presId="urn:microsoft.com/office/officeart/2005/8/layout/orgChart1"/>
    <dgm:cxn modelId="{173DC102-30B6-45EF-9417-30C310F7A463}" srcId="{845993AE-2B13-488E-BF7F-437324FDEE69}" destId="{767FCE22-3C0E-4FC7-BEA7-5AA7C801BDCF}" srcOrd="3" destOrd="0" parTransId="{B98CD63A-1679-484C-B4B5-6990512C90D6}" sibTransId="{A46B50F3-C756-4A85-ACA8-D9BEB9C9363B}"/>
    <dgm:cxn modelId="{2A6C5053-3EC3-4ED7-BBC5-E252B9825E33}" type="presOf" srcId="{71600FBB-EDF3-4694-BD7E-B815F97BE62B}" destId="{7CA26A14-81FB-48E8-A42B-D757C8BABEC6}" srcOrd="0" destOrd="0" presId="urn:microsoft.com/office/officeart/2005/8/layout/orgChart1"/>
    <dgm:cxn modelId="{36E15936-E34D-4787-8929-31CC00E600CD}" srcId="{845993AE-2B13-488E-BF7F-437324FDEE69}" destId="{63E3AED2-DDEB-43FC-9A5D-81D55BAD5FB1}" srcOrd="2" destOrd="0" parTransId="{3605D103-DA1B-4862-A54C-450D7D5A7104}" sibTransId="{B319A859-F677-4515-9A25-20ABF6BB17BE}"/>
    <dgm:cxn modelId="{D1E1EA67-B363-4438-8891-86984B96FAC7}" type="presParOf" srcId="{CCCAC904-9054-4CF3-B6E9-A7C430263652}" destId="{235889CD-07DE-4E29-8BE3-8BEA561B7CF7}" srcOrd="0" destOrd="0" presId="urn:microsoft.com/office/officeart/2005/8/layout/orgChart1"/>
    <dgm:cxn modelId="{97900F12-024C-49F2-9570-658500513C20}" type="presParOf" srcId="{235889CD-07DE-4E29-8BE3-8BEA561B7CF7}" destId="{6A616978-147E-451E-9ED0-E235858FF07F}" srcOrd="0" destOrd="0" presId="urn:microsoft.com/office/officeart/2005/8/layout/orgChart1"/>
    <dgm:cxn modelId="{FB2B6487-B431-4A59-BF31-8DCC1548270A}" type="presParOf" srcId="{6A616978-147E-451E-9ED0-E235858FF07F}" destId="{9D895C1A-BF17-4457-8D5D-65AD3D5203C6}" srcOrd="0" destOrd="0" presId="urn:microsoft.com/office/officeart/2005/8/layout/orgChart1"/>
    <dgm:cxn modelId="{8D05F0C9-650F-49E1-B68A-2555C3470DB8}" type="presParOf" srcId="{6A616978-147E-451E-9ED0-E235858FF07F}" destId="{3F5607B7-AA74-4E42-9B95-66DD7F0A92DD}" srcOrd="1" destOrd="0" presId="urn:microsoft.com/office/officeart/2005/8/layout/orgChart1"/>
    <dgm:cxn modelId="{28C00006-A241-4EC9-A315-DFC6723EAA12}" type="presParOf" srcId="{235889CD-07DE-4E29-8BE3-8BEA561B7CF7}" destId="{608BA15E-8557-4523-A734-28378E1FE1E0}" srcOrd="1" destOrd="0" presId="urn:microsoft.com/office/officeart/2005/8/layout/orgChart1"/>
    <dgm:cxn modelId="{10D8AA85-D591-4F90-AFA5-E80B441A707B}" type="presParOf" srcId="{608BA15E-8557-4523-A734-28378E1FE1E0}" destId="{42A48F43-80A1-4F7F-8D70-51C44FF626B3}" srcOrd="0" destOrd="0" presId="urn:microsoft.com/office/officeart/2005/8/layout/orgChart1"/>
    <dgm:cxn modelId="{568F9B64-7626-47F6-8455-CF29F66A5500}" type="presParOf" srcId="{608BA15E-8557-4523-A734-28378E1FE1E0}" destId="{5066045F-70B2-482A-BCA0-7561883047EA}" srcOrd="1" destOrd="0" presId="urn:microsoft.com/office/officeart/2005/8/layout/orgChart1"/>
    <dgm:cxn modelId="{D647481C-913B-4F05-98B1-B8706B1CB7C4}" type="presParOf" srcId="{5066045F-70B2-482A-BCA0-7561883047EA}" destId="{208920D5-D810-4F4C-A32E-7350D059E467}" srcOrd="0" destOrd="0" presId="urn:microsoft.com/office/officeart/2005/8/layout/orgChart1"/>
    <dgm:cxn modelId="{C9B66069-F34A-41A8-8053-57AF81CB6E11}" type="presParOf" srcId="{208920D5-D810-4F4C-A32E-7350D059E467}" destId="{7CA26A14-81FB-48E8-A42B-D757C8BABEC6}" srcOrd="0" destOrd="0" presId="urn:microsoft.com/office/officeart/2005/8/layout/orgChart1"/>
    <dgm:cxn modelId="{7F9F4433-21F2-4E77-8E44-EE94F0D2A41A}" type="presParOf" srcId="{208920D5-D810-4F4C-A32E-7350D059E467}" destId="{D87D3B1B-675C-4EA4-B418-2B823A67C113}" srcOrd="1" destOrd="0" presId="urn:microsoft.com/office/officeart/2005/8/layout/orgChart1"/>
    <dgm:cxn modelId="{5701BB9C-1F22-4846-95E0-2E373E4F1EE0}" type="presParOf" srcId="{5066045F-70B2-482A-BCA0-7561883047EA}" destId="{DCBAE7D1-CD1C-4A46-A06D-48E414BD986F}" srcOrd="1" destOrd="0" presId="urn:microsoft.com/office/officeart/2005/8/layout/orgChart1"/>
    <dgm:cxn modelId="{54E58C25-5293-449F-9BD9-6E917F00ED14}" type="presParOf" srcId="{5066045F-70B2-482A-BCA0-7561883047EA}" destId="{F3897703-2583-47E3-A684-089B2246D8AC}" srcOrd="2" destOrd="0" presId="urn:microsoft.com/office/officeart/2005/8/layout/orgChart1"/>
    <dgm:cxn modelId="{2CB79A56-F387-4253-BD2D-067A4BD876E9}" type="presParOf" srcId="{608BA15E-8557-4523-A734-28378E1FE1E0}" destId="{FE0AE398-E9F5-4C21-8D35-3F1ED43D4FEB}" srcOrd="2" destOrd="0" presId="urn:microsoft.com/office/officeart/2005/8/layout/orgChart1"/>
    <dgm:cxn modelId="{4DA699AA-5836-4D3D-8B60-69AF4D0EF921}" type="presParOf" srcId="{608BA15E-8557-4523-A734-28378E1FE1E0}" destId="{DF7821E6-6ADA-48C4-AF83-65A77F0335E5}" srcOrd="3" destOrd="0" presId="urn:microsoft.com/office/officeart/2005/8/layout/orgChart1"/>
    <dgm:cxn modelId="{53266B46-8736-4CD8-AEB8-80091C162555}" type="presParOf" srcId="{DF7821E6-6ADA-48C4-AF83-65A77F0335E5}" destId="{C915D3FE-90A0-4F23-964C-CD82011454CA}" srcOrd="0" destOrd="0" presId="urn:microsoft.com/office/officeart/2005/8/layout/orgChart1"/>
    <dgm:cxn modelId="{DD9BE649-B71D-4922-B54A-9625BF672A66}" type="presParOf" srcId="{C915D3FE-90A0-4F23-964C-CD82011454CA}" destId="{2B8AE207-3667-4C53-A02E-6F0B6B9E5954}" srcOrd="0" destOrd="0" presId="urn:microsoft.com/office/officeart/2005/8/layout/orgChart1"/>
    <dgm:cxn modelId="{F3EFE54D-EDC5-4E07-B708-5CC18ABFD253}" type="presParOf" srcId="{C915D3FE-90A0-4F23-964C-CD82011454CA}" destId="{0204B109-A719-405A-83AF-3C63A4ACD30B}" srcOrd="1" destOrd="0" presId="urn:microsoft.com/office/officeart/2005/8/layout/orgChart1"/>
    <dgm:cxn modelId="{ECECD7F6-E935-4517-B6F4-CBFC382F9193}" type="presParOf" srcId="{DF7821E6-6ADA-48C4-AF83-65A77F0335E5}" destId="{CFE956E8-07A4-4A36-8184-5C9FDCBACA2D}" srcOrd="1" destOrd="0" presId="urn:microsoft.com/office/officeart/2005/8/layout/orgChart1"/>
    <dgm:cxn modelId="{A52FA0C9-D95D-43B9-B203-403D0CD1E091}" type="presParOf" srcId="{DF7821E6-6ADA-48C4-AF83-65A77F0335E5}" destId="{D15B2CE1-4471-4A76-B749-DDEA87A357A9}" srcOrd="2" destOrd="0" presId="urn:microsoft.com/office/officeart/2005/8/layout/orgChart1"/>
    <dgm:cxn modelId="{F8C75228-DA20-4DFB-ADB9-7B1613E83F30}" type="presParOf" srcId="{608BA15E-8557-4523-A734-28378E1FE1E0}" destId="{2F30B85E-66FE-42D9-8B9A-52F98FE5987C}" srcOrd="4" destOrd="0" presId="urn:microsoft.com/office/officeart/2005/8/layout/orgChart1"/>
    <dgm:cxn modelId="{1FF02AF6-A323-4ED5-98DF-46BE8B08AB27}" type="presParOf" srcId="{608BA15E-8557-4523-A734-28378E1FE1E0}" destId="{E386FEFC-3DEA-4608-A619-20EFE4B13B67}" srcOrd="5" destOrd="0" presId="urn:microsoft.com/office/officeart/2005/8/layout/orgChart1"/>
    <dgm:cxn modelId="{872BB5F7-FC85-4E4D-BA4D-9B987CA9A930}" type="presParOf" srcId="{E386FEFC-3DEA-4608-A619-20EFE4B13B67}" destId="{B129A16E-5E35-4B80-BCBE-AE7CE47C2D70}" srcOrd="0" destOrd="0" presId="urn:microsoft.com/office/officeart/2005/8/layout/orgChart1"/>
    <dgm:cxn modelId="{510435BC-C0D9-475D-80E5-ACE5120F8DDB}" type="presParOf" srcId="{B129A16E-5E35-4B80-BCBE-AE7CE47C2D70}" destId="{39A84CEC-0155-47F0-A962-55C0D2A876E8}" srcOrd="0" destOrd="0" presId="urn:microsoft.com/office/officeart/2005/8/layout/orgChart1"/>
    <dgm:cxn modelId="{137105A1-D7AD-4335-B354-72B9654532CA}" type="presParOf" srcId="{B129A16E-5E35-4B80-BCBE-AE7CE47C2D70}" destId="{1E59E010-6E37-4901-B466-6694E654D6F6}" srcOrd="1" destOrd="0" presId="urn:microsoft.com/office/officeart/2005/8/layout/orgChart1"/>
    <dgm:cxn modelId="{4B4FE4D6-026F-4E04-A884-AE166CC9D960}" type="presParOf" srcId="{E386FEFC-3DEA-4608-A619-20EFE4B13B67}" destId="{604455F8-BAA3-4B34-A83F-0678B23F2709}" srcOrd="1" destOrd="0" presId="urn:microsoft.com/office/officeart/2005/8/layout/orgChart1"/>
    <dgm:cxn modelId="{903D0AB7-05A2-436E-B83B-DEFC25643D72}" type="presParOf" srcId="{E386FEFC-3DEA-4608-A619-20EFE4B13B67}" destId="{83274DE5-4E21-4DF4-ADD5-DF9A03B1482C}" srcOrd="2" destOrd="0" presId="urn:microsoft.com/office/officeart/2005/8/layout/orgChart1"/>
    <dgm:cxn modelId="{2DA870F7-70CA-4F64-8366-439E6BF9682D}" type="presParOf" srcId="{608BA15E-8557-4523-A734-28378E1FE1E0}" destId="{7D4EA505-A628-469C-AED8-7FB1DF01D19E}" srcOrd="6" destOrd="0" presId="urn:microsoft.com/office/officeart/2005/8/layout/orgChart1"/>
    <dgm:cxn modelId="{31E526BF-B003-4635-9CA0-3C4DEFC9B305}" type="presParOf" srcId="{608BA15E-8557-4523-A734-28378E1FE1E0}" destId="{ADA58248-26D9-4BBC-BB68-D004C084FD3F}" srcOrd="7" destOrd="0" presId="urn:microsoft.com/office/officeart/2005/8/layout/orgChart1"/>
    <dgm:cxn modelId="{9CEB90E0-EB63-4275-A7EF-895CD3994605}" type="presParOf" srcId="{ADA58248-26D9-4BBC-BB68-D004C084FD3F}" destId="{FAC60B94-E5EA-4A5B-9A47-54557AF97533}" srcOrd="0" destOrd="0" presId="urn:microsoft.com/office/officeart/2005/8/layout/orgChart1"/>
    <dgm:cxn modelId="{09B11283-44A5-4091-A643-17ECC1CB236A}" type="presParOf" srcId="{FAC60B94-E5EA-4A5B-9A47-54557AF97533}" destId="{DEBDADB7-FD6C-45D0-B02A-E374828AC971}" srcOrd="0" destOrd="0" presId="urn:microsoft.com/office/officeart/2005/8/layout/orgChart1"/>
    <dgm:cxn modelId="{AE5B797A-FE14-4C5C-8ABC-5978C6015A15}" type="presParOf" srcId="{FAC60B94-E5EA-4A5B-9A47-54557AF97533}" destId="{820B453E-3717-462C-B4F5-B1B64CEADA71}" srcOrd="1" destOrd="0" presId="urn:microsoft.com/office/officeart/2005/8/layout/orgChart1"/>
    <dgm:cxn modelId="{7B956988-4346-40D8-BE24-1BB3F940020D}" type="presParOf" srcId="{ADA58248-26D9-4BBC-BB68-D004C084FD3F}" destId="{62F80EB0-FBDF-4029-A1CE-DD4D01DE53EE}" srcOrd="1" destOrd="0" presId="urn:microsoft.com/office/officeart/2005/8/layout/orgChart1"/>
    <dgm:cxn modelId="{AD94B31B-DF5B-4F8D-AA5E-B3F4F4F7871F}" type="presParOf" srcId="{ADA58248-26D9-4BBC-BB68-D004C084FD3F}" destId="{088BE070-D6B6-4C84-B0B4-1546BB9B9AD8}" srcOrd="2" destOrd="0" presId="urn:microsoft.com/office/officeart/2005/8/layout/orgChart1"/>
    <dgm:cxn modelId="{A3D98BFA-94A4-472A-AAD8-2F31BBC17699}" type="presParOf" srcId="{608BA15E-8557-4523-A734-28378E1FE1E0}" destId="{15F12A66-8066-4E48-A50C-82EDA96F1BB2}" srcOrd="8" destOrd="0" presId="urn:microsoft.com/office/officeart/2005/8/layout/orgChart1"/>
    <dgm:cxn modelId="{5510DCD0-FBE1-43C0-B3C0-9CED434FEF4D}" type="presParOf" srcId="{608BA15E-8557-4523-A734-28378E1FE1E0}" destId="{5D1153DA-D737-417B-B49F-61E3F4FA41DA}" srcOrd="9" destOrd="0" presId="urn:microsoft.com/office/officeart/2005/8/layout/orgChart1"/>
    <dgm:cxn modelId="{8C946B88-2262-4EEB-82AA-635CA6A42F6C}" type="presParOf" srcId="{5D1153DA-D737-417B-B49F-61E3F4FA41DA}" destId="{714E5B61-9238-48D1-A276-7F07F3B45899}" srcOrd="0" destOrd="0" presId="urn:microsoft.com/office/officeart/2005/8/layout/orgChart1"/>
    <dgm:cxn modelId="{D275AEDF-1B80-4161-84A9-FAE6FD31B700}" type="presParOf" srcId="{714E5B61-9238-48D1-A276-7F07F3B45899}" destId="{4C985364-9CE5-4CBF-8669-6D47A981ABA4}" srcOrd="0" destOrd="0" presId="urn:microsoft.com/office/officeart/2005/8/layout/orgChart1"/>
    <dgm:cxn modelId="{A7F2D784-67C0-437B-97E4-E8ED3A8090E0}" type="presParOf" srcId="{714E5B61-9238-48D1-A276-7F07F3B45899}" destId="{89083E41-5DE4-4541-BE9E-C8D630D82B25}" srcOrd="1" destOrd="0" presId="urn:microsoft.com/office/officeart/2005/8/layout/orgChart1"/>
    <dgm:cxn modelId="{FC0878BD-C889-40DE-B32F-F236BFE39A0C}" type="presParOf" srcId="{5D1153DA-D737-417B-B49F-61E3F4FA41DA}" destId="{8D84C6FC-E58A-4ED6-BFED-D37E5315E0FC}" srcOrd="1" destOrd="0" presId="urn:microsoft.com/office/officeart/2005/8/layout/orgChart1"/>
    <dgm:cxn modelId="{A3291DE7-6F61-4D28-9378-6A145B8B539C}" type="presParOf" srcId="{5D1153DA-D737-417B-B49F-61E3F4FA41DA}" destId="{AF0967C9-9F33-4659-A2D8-39AED80784B8}" srcOrd="2" destOrd="0" presId="urn:microsoft.com/office/officeart/2005/8/layout/orgChart1"/>
    <dgm:cxn modelId="{7D1CC592-EB7C-4F19-ADA6-A4877B7232B2}" type="presParOf" srcId="{235889CD-07DE-4E29-8BE3-8BEA561B7CF7}" destId="{0CF1C60B-113B-4B65-9A58-C9A7F104E03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6CCA12B-2B16-4ED4-9148-6E863916285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FAD0DCF8-B5EE-4890-8855-68A7EC27D6AD}">
      <dgm:prSet custT="1"/>
      <dgm:spPr/>
      <dgm:t>
        <a:bodyPr/>
        <a:lstStyle/>
        <a:p>
          <a:pPr rtl="0"/>
          <a:r>
            <a:rPr lang="hr-HR" sz="1800" dirty="0" smtClean="0"/>
            <a:t>Zajednički porezi</a:t>
          </a:r>
          <a:endParaRPr lang="hr-HR" sz="1800" dirty="0"/>
        </a:p>
      </dgm:t>
    </dgm:pt>
    <dgm:pt modelId="{2864E366-8D47-42B6-96C6-2F366C3661DB}" type="parTrans" cxnId="{EBB2A6B5-5F73-4C4F-B265-765D304C0795}">
      <dgm:prSet/>
      <dgm:spPr/>
      <dgm:t>
        <a:bodyPr/>
        <a:lstStyle/>
        <a:p>
          <a:endParaRPr lang="hr-HR"/>
        </a:p>
      </dgm:t>
    </dgm:pt>
    <dgm:pt modelId="{CAC125A7-F8D9-4BDB-8F1F-2C94737B783E}" type="sibTrans" cxnId="{EBB2A6B5-5F73-4C4F-B265-765D304C0795}">
      <dgm:prSet/>
      <dgm:spPr/>
      <dgm:t>
        <a:bodyPr/>
        <a:lstStyle/>
        <a:p>
          <a:endParaRPr lang="hr-HR"/>
        </a:p>
      </dgm:t>
    </dgm:pt>
    <dgm:pt modelId="{FC59E10D-06C8-4BA3-B3F5-AE2CE741A5BF}">
      <dgm:prSet custT="1"/>
      <dgm:spPr/>
      <dgm:t>
        <a:bodyPr/>
        <a:lstStyle/>
        <a:p>
          <a:pPr rtl="0"/>
          <a:r>
            <a:rPr lang="hr-HR" sz="1800" dirty="0" smtClean="0"/>
            <a:t>POREZ NA DOHODAK</a:t>
          </a:r>
          <a:endParaRPr lang="hr-HR" sz="1800" dirty="0"/>
        </a:p>
      </dgm:t>
    </dgm:pt>
    <dgm:pt modelId="{5F26C8DA-E134-429C-BA48-56EC6A17D45A}" type="parTrans" cxnId="{7AE8482F-59F3-4473-9E95-E986D6788C91}">
      <dgm:prSet/>
      <dgm:spPr/>
      <dgm:t>
        <a:bodyPr/>
        <a:lstStyle/>
        <a:p>
          <a:endParaRPr lang="hr-HR"/>
        </a:p>
      </dgm:t>
    </dgm:pt>
    <dgm:pt modelId="{DF529868-EAB3-429A-906A-BD65DA44C8F7}" type="sibTrans" cxnId="{7AE8482F-59F3-4473-9E95-E986D6788C91}">
      <dgm:prSet/>
      <dgm:spPr/>
      <dgm:t>
        <a:bodyPr/>
        <a:lstStyle/>
        <a:p>
          <a:endParaRPr lang="hr-HR"/>
        </a:p>
      </dgm:t>
    </dgm:pt>
    <dgm:pt modelId="{8A7D9318-FC8C-4549-91BC-BB0FEECE8AE6}">
      <dgm:prSet custT="1"/>
      <dgm:spPr/>
      <dgm:t>
        <a:bodyPr/>
        <a:lstStyle/>
        <a:p>
          <a:pPr rtl="0"/>
          <a:r>
            <a:rPr lang="hr-HR" sz="1800" dirty="0" smtClean="0"/>
            <a:t>POREZ NA PROMET NEKRETNINA</a:t>
          </a:r>
          <a:endParaRPr lang="hr-HR" sz="1800" dirty="0"/>
        </a:p>
      </dgm:t>
    </dgm:pt>
    <dgm:pt modelId="{B77B1184-D24D-4044-9ADB-B37B7A0F9ACB}" type="parTrans" cxnId="{F474F595-9BC2-4BEB-AA19-ADE5E9FBC448}">
      <dgm:prSet/>
      <dgm:spPr/>
      <dgm:t>
        <a:bodyPr/>
        <a:lstStyle/>
        <a:p>
          <a:endParaRPr lang="hr-HR"/>
        </a:p>
      </dgm:t>
    </dgm:pt>
    <dgm:pt modelId="{3D40BE8E-A534-4027-8CD7-E0797430A695}" type="sibTrans" cxnId="{F474F595-9BC2-4BEB-AA19-ADE5E9FBC448}">
      <dgm:prSet/>
      <dgm:spPr/>
      <dgm:t>
        <a:bodyPr/>
        <a:lstStyle/>
        <a:p>
          <a:endParaRPr lang="hr-HR"/>
        </a:p>
      </dgm:t>
    </dgm:pt>
    <dgm:pt modelId="{15E4517E-D6EE-422F-AE5B-7ADA7C5A34C8}" type="pres">
      <dgm:prSet presAssocID="{46CCA12B-2B16-4ED4-9148-6E863916285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DA65124A-C9BB-4B7F-A190-62AF6E89C90F}" type="pres">
      <dgm:prSet presAssocID="{FAD0DCF8-B5EE-4890-8855-68A7EC27D6AD}" presName="hierRoot1" presStyleCnt="0">
        <dgm:presLayoutVars>
          <dgm:hierBranch val="init"/>
        </dgm:presLayoutVars>
      </dgm:prSet>
      <dgm:spPr/>
    </dgm:pt>
    <dgm:pt modelId="{74D0396F-5576-4E2B-92D5-5E9ED832429B}" type="pres">
      <dgm:prSet presAssocID="{FAD0DCF8-B5EE-4890-8855-68A7EC27D6AD}" presName="rootComposite1" presStyleCnt="0"/>
      <dgm:spPr/>
    </dgm:pt>
    <dgm:pt modelId="{E7541143-1263-4CA2-A8BF-B2240FE0A06F}" type="pres">
      <dgm:prSet presAssocID="{FAD0DCF8-B5EE-4890-8855-68A7EC27D6AD}" presName="rootText1" presStyleLbl="node0" presStyleIdx="0" presStyleCnt="1" custScaleX="41090" custScaleY="2739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0EA8C7A-FA2A-4882-A338-A75C503A8A0D}" type="pres">
      <dgm:prSet presAssocID="{FAD0DCF8-B5EE-4890-8855-68A7EC27D6AD}" presName="rootConnector1" presStyleLbl="node1" presStyleIdx="0" presStyleCnt="0"/>
      <dgm:spPr/>
      <dgm:t>
        <a:bodyPr/>
        <a:lstStyle/>
        <a:p>
          <a:endParaRPr lang="en-GB"/>
        </a:p>
      </dgm:t>
    </dgm:pt>
    <dgm:pt modelId="{B02D8767-23E8-4FDC-8AA3-9CB548778BCA}" type="pres">
      <dgm:prSet presAssocID="{FAD0DCF8-B5EE-4890-8855-68A7EC27D6AD}" presName="hierChild2" presStyleCnt="0"/>
      <dgm:spPr/>
    </dgm:pt>
    <dgm:pt modelId="{B4362EEB-EADD-466E-BD0E-B9AE0F96E54B}" type="pres">
      <dgm:prSet presAssocID="{5F26C8DA-E134-429C-BA48-56EC6A17D45A}" presName="Name37" presStyleLbl="parChTrans1D2" presStyleIdx="0" presStyleCnt="2"/>
      <dgm:spPr/>
      <dgm:t>
        <a:bodyPr/>
        <a:lstStyle/>
        <a:p>
          <a:endParaRPr lang="en-GB"/>
        </a:p>
      </dgm:t>
    </dgm:pt>
    <dgm:pt modelId="{6534C298-BFDE-4776-9C04-3AC9DC9942E1}" type="pres">
      <dgm:prSet presAssocID="{FC59E10D-06C8-4BA3-B3F5-AE2CE741A5BF}" presName="hierRoot2" presStyleCnt="0">
        <dgm:presLayoutVars>
          <dgm:hierBranch val="init"/>
        </dgm:presLayoutVars>
      </dgm:prSet>
      <dgm:spPr/>
    </dgm:pt>
    <dgm:pt modelId="{8F04614D-4EF1-45FC-A10F-4B33216D8E7F}" type="pres">
      <dgm:prSet presAssocID="{FC59E10D-06C8-4BA3-B3F5-AE2CE741A5BF}" presName="rootComposite" presStyleCnt="0"/>
      <dgm:spPr/>
    </dgm:pt>
    <dgm:pt modelId="{DE53AADE-3201-4821-B17A-5DE866CCA839}" type="pres">
      <dgm:prSet presAssocID="{FC59E10D-06C8-4BA3-B3F5-AE2CE741A5BF}" presName="rootText" presStyleLbl="node2" presStyleIdx="0" presStyleCnt="2" custScaleX="50958" custScaleY="3118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DA0145F-24CD-48D0-866E-450FB266E035}" type="pres">
      <dgm:prSet presAssocID="{FC59E10D-06C8-4BA3-B3F5-AE2CE741A5BF}" presName="rootConnector" presStyleLbl="node2" presStyleIdx="0" presStyleCnt="2"/>
      <dgm:spPr/>
      <dgm:t>
        <a:bodyPr/>
        <a:lstStyle/>
        <a:p>
          <a:endParaRPr lang="en-GB"/>
        </a:p>
      </dgm:t>
    </dgm:pt>
    <dgm:pt modelId="{D8767653-4D60-44FB-889E-B112A549BC78}" type="pres">
      <dgm:prSet presAssocID="{FC59E10D-06C8-4BA3-B3F5-AE2CE741A5BF}" presName="hierChild4" presStyleCnt="0"/>
      <dgm:spPr/>
    </dgm:pt>
    <dgm:pt modelId="{84A9B815-B4BF-44C4-8A4A-BCA27EF5D80A}" type="pres">
      <dgm:prSet presAssocID="{FC59E10D-06C8-4BA3-B3F5-AE2CE741A5BF}" presName="hierChild5" presStyleCnt="0"/>
      <dgm:spPr/>
    </dgm:pt>
    <dgm:pt modelId="{531E41A4-3945-4DFC-89CE-12BD1ADA2589}" type="pres">
      <dgm:prSet presAssocID="{B77B1184-D24D-4044-9ADB-B37B7A0F9ACB}" presName="Name37" presStyleLbl="parChTrans1D2" presStyleIdx="1" presStyleCnt="2"/>
      <dgm:spPr/>
      <dgm:t>
        <a:bodyPr/>
        <a:lstStyle/>
        <a:p>
          <a:endParaRPr lang="en-GB"/>
        </a:p>
      </dgm:t>
    </dgm:pt>
    <dgm:pt modelId="{16E9B5CE-6DD0-46B3-8754-38288F5EB936}" type="pres">
      <dgm:prSet presAssocID="{8A7D9318-FC8C-4549-91BC-BB0FEECE8AE6}" presName="hierRoot2" presStyleCnt="0">
        <dgm:presLayoutVars>
          <dgm:hierBranch val="init"/>
        </dgm:presLayoutVars>
      </dgm:prSet>
      <dgm:spPr/>
    </dgm:pt>
    <dgm:pt modelId="{5D6B7D82-8FDC-479D-8E86-5849D8BF5BF6}" type="pres">
      <dgm:prSet presAssocID="{8A7D9318-FC8C-4549-91BC-BB0FEECE8AE6}" presName="rootComposite" presStyleCnt="0"/>
      <dgm:spPr/>
    </dgm:pt>
    <dgm:pt modelId="{F4048B6D-2BE6-4532-87D0-98CBEE7A8735}" type="pres">
      <dgm:prSet presAssocID="{8A7D9318-FC8C-4549-91BC-BB0FEECE8AE6}" presName="rootText" presStyleLbl="node2" presStyleIdx="1" presStyleCnt="2" custScaleX="55979" custScaleY="3083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10B6C22-30E0-4436-992B-BB2F05963B98}" type="pres">
      <dgm:prSet presAssocID="{8A7D9318-FC8C-4549-91BC-BB0FEECE8AE6}" presName="rootConnector" presStyleLbl="node2" presStyleIdx="1" presStyleCnt="2"/>
      <dgm:spPr/>
      <dgm:t>
        <a:bodyPr/>
        <a:lstStyle/>
        <a:p>
          <a:endParaRPr lang="en-GB"/>
        </a:p>
      </dgm:t>
    </dgm:pt>
    <dgm:pt modelId="{AD71BC1C-7D58-42FA-8B0D-9D0D412B353D}" type="pres">
      <dgm:prSet presAssocID="{8A7D9318-FC8C-4549-91BC-BB0FEECE8AE6}" presName="hierChild4" presStyleCnt="0"/>
      <dgm:spPr/>
    </dgm:pt>
    <dgm:pt modelId="{1680192F-DF2E-46A1-84E7-89A8FB12E197}" type="pres">
      <dgm:prSet presAssocID="{8A7D9318-FC8C-4549-91BC-BB0FEECE8AE6}" presName="hierChild5" presStyleCnt="0"/>
      <dgm:spPr/>
    </dgm:pt>
    <dgm:pt modelId="{7DADB155-E77B-463F-B6C4-D1F283A8758D}" type="pres">
      <dgm:prSet presAssocID="{FAD0DCF8-B5EE-4890-8855-68A7EC27D6AD}" presName="hierChild3" presStyleCnt="0"/>
      <dgm:spPr/>
    </dgm:pt>
  </dgm:ptLst>
  <dgm:cxnLst>
    <dgm:cxn modelId="{8905718F-B1E1-421A-B7C5-F1BD88813550}" type="presOf" srcId="{FAD0DCF8-B5EE-4890-8855-68A7EC27D6AD}" destId="{C0EA8C7A-FA2A-4882-A338-A75C503A8A0D}" srcOrd="1" destOrd="0" presId="urn:microsoft.com/office/officeart/2005/8/layout/orgChart1"/>
    <dgm:cxn modelId="{E0C8A374-8668-4D91-A38E-9F38F11C40E6}" type="presOf" srcId="{FAD0DCF8-B5EE-4890-8855-68A7EC27D6AD}" destId="{E7541143-1263-4CA2-A8BF-B2240FE0A06F}" srcOrd="0" destOrd="0" presId="urn:microsoft.com/office/officeart/2005/8/layout/orgChart1"/>
    <dgm:cxn modelId="{EBB2A6B5-5F73-4C4F-B265-765D304C0795}" srcId="{46CCA12B-2B16-4ED4-9148-6E8639162853}" destId="{FAD0DCF8-B5EE-4890-8855-68A7EC27D6AD}" srcOrd="0" destOrd="0" parTransId="{2864E366-8D47-42B6-96C6-2F366C3661DB}" sibTransId="{CAC125A7-F8D9-4BDB-8F1F-2C94737B783E}"/>
    <dgm:cxn modelId="{1067FBE8-46A5-4876-83AF-610418897E6E}" type="presOf" srcId="{8A7D9318-FC8C-4549-91BC-BB0FEECE8AE6}" destId="{F4048B6D-2BE6-4532-87D0-98CBEE7A8735}" srcOrd="0" destOrd="0" presId="urn:microsoft.com/office/officeart/2005/8/layout/orgChart1"/>
    <dgm:cxn modelId="{0A2E2C02-F5D9-4984-A7EF-FA5BA11B3841}" type="presOf" srcId="{5F26C8DA-E134-429C-BA48-56EC6A17D45A}" destId="{B4362EEB-EADD-466E-BD0E-B9AE0F96E54B}" srcOrd="0" destOrd="0" presId="urn:microsoft.com/office/officeart/2005/8/layout/orgChart1"/>
    <dgm:cxn modelId="{F474F595-9BC2-4BEB-AA19-ADE5E9FBC448}" srcId="{FAD0DCF8-B5EE-4890-8855-68A7EC27D6AD}" destId="{8A7D9318-FC8C-4549-91BC-BB0FEECE8AE6}" srcOrd="1" destOrd="0" parTransId="{B77B1184-D24D-4044-9ADB-B37B7A0F9ACB}" sibTransId="{3D40BE8E-A534-4027-8CD7-E0797430A695}"/>
    <dgm:cxn modelId="{7AE8482F-59F3-4473-9E95-E986D6788C91}" srcId="{FAD0DCF8-B5EE-4890-8855-68A7EC27D6AD}" destId="{FC59E10D-06C8-4BA3-B3F5-AE2CE741A5BF}" srcOrd="0" destOrd="0" parTransId="{5F26C8DA-E134-429C-BA48-56EC6A17D45A}" sibTransId="{DF529868-EAB3-429A-906A-BD65DA44C8F7}"/>
    <dgm:cxn modelId="{CEA1CAE8-88D6-43E9-89C5-95F732FE97B1}" type="presOf" srcId="{FC59E10D-06C8-4BA3-B3F5-AE2CE741A5BF}" destId="{DE53AADE-3201-4821-B17A-5DE866CCA839}" srcOrd="0" destOrd="0" presId="urn:microsoft.com/office/officeart/2005/8/layout/orgChart1"/>
    <dgm:cxn modelId="{1CFF5AE7-2147-49ED-9C2F-3EE83966B457}" type="presOf" srcId="{8A7D9318-FC8C-4549-91BC-BB0FEECE8AE6}" destId="{B10B6C22-30E0-4436-992B-BB2F05963B98}" srcOrd="1" destOrd="0" presId="urn:microsoft.com/office/officeart/2005/8/layout/orgChart1"/>
    <dgm:cxn modelId="{63A1C463-C965-450B-B203-3EF0311C86B1}" type="presOf" srcId="{46CCA12B-2B16-4ED4-9148-6E8639162853}" destId="{15E4517E-D6EE-422F-AE5B-7ADA7C5A34C8}" srcOrd="0" destOrd="0" presId="urn:microsoft.com/office/officeart/2005/8/layout/orgChart1"/>
    <dgm:cxn modelId="{E6028F56-24B9-4965-8354-DD416EFEB892}" type="presOf" srcId="{B77B1184-D24D-4044-9ADB-B37B7A0F9ACB}" destId="{531E41A4-3945-4DFC-89CE-12BD1ADA2589}" srcOrd="0" destOrd="0" presId="urn:microsoft.com/office/officeart/2005/8/layout/orgChart1"/>
    <dgm:cxn modelId="{E03A7ACF-FCD2-4FC4-8F47-11F4FA4A8B10}" type="presOf" srcId="{FC59E10D-06C8-4BA3-B3F5-AE2CE741A5BF}" destId="{BDA0145F-24CD-48D0-866E-450FB266E035}" srcOrd="1" destOrd="0" presId="urn:microsoft.com/office/officeart/2005/8/layout/orgChart1"/>
    <dgm:cxn modelId="{1DB6004C-B908-40D2-9DE7-5CA24EDF27DE}" type="presParOf" srcId="{15E4517E-D6EE-422F-AE5B-7ADA7C5A34C8}" destId="{DA65124A-C9BB-4B7F-A190-62AF6E89C90F}" srcOrd="0" destOrd="0" presId="urn:microsoft.com/office/officeart/2005/8/layout/orgChart1"/>
    <dgm:cxn modelId="{580ABE72-1031-4984-BEDA-44BA919108FB}" type="presParOf" srcId="{DA65124A-C9BB-4B7F-A190-62AF6E89C90F}" destId="{74D0396F-5576-4E2B-92D5-5E9ED832429B}" srcOrd="0" destOrd="0" presId="urn:microsoft.com/office/officeart/2005/8/layout/orgChart1"/>
    <dgm:cxn modelId="{4FCB0DE5-19EC-4C68-9C8A-514621A3316A}" type="presParOf" srcId="{74D0396F-5576-4E2B-92D5-5E9ED832429B}" destId="{E7541143-1263-4CA2-A8BF-B2240FE0A06F}" srcOrd="0" destOrd="0" presId="urn:microsoft.com/office/officeart/2005/8/layout/orgChart1"/>
    <dgm:cxn modelId="{DDDCCBAE-FE18-460D-912A-AF398421C6B9}" type="presParOf" srcId="{74D0396F-5576-4E2B-92D5-5E9ED832429B}" destId="{C0EA8C7A-FA2A-4882-A338-A75C503A8A0D}" srcOrd="1" destOrd="0" presId="urn:microsoft.com/office/officeart/2005/8/layout/orgChart1"/>
    <dgm:cxn modelId="{05A958E7-A87F-433C-A107-9E5670B010DD}" type="presParOf" srcId="{DA65124A-C9BB-4B7F-A190-62AF6E89C90F}" destId="{B02D8767-23E8-4FDC-8AA3-9CB548778BCA}" srcOrd="1" destOrd="0" presId="urn:microsoft.com/office/officeart/2005/8/layout/orgChart1"/>
    <dgm:cxn modelId="{941DAC7A-24E2-47BE-B6B3-243B9A3D6770}" type="presParOf" srcId="{B02D8767-23E8-4FDC-8AA3-9CB548778BCA}" destId="{B4362EEB-EADD-466E-BD0E-B9AE0F96E54B}" srcOrd="0" destOrd="0" presId="urn:microsoft.com/office/officeart/2005/8/layout/orgChart1"/>
    <dgm:cxn modelId="{28E9A50C-F9C6-4C47-B095-38FDE5D64561}" type="presParOf" srcId="{B02D8767-23E8-4FDC-8AA3-9CB548778BCA}" destId="{6534C298-BFDE-4776-9C04-3AC9DC9942E1}" srcOrd="1" destOrd="0" presId="urn:microsoft.com/office/officeart/2005/8/layout/orgChart1"/>
    <dgm:cxn modelId="{A0C32402-AC02-4036-8215-1B99BF74AD6B}" type="presParOf" srcId="{6534C298-BFDE-4776-9C04-3AC9DC9942E1}" destId="{8F04614D-4EF1-45FC-A10F-4B33216D8E7F}" srcOrd="0" destOrd="0" presId="urn:microsoft.com/office/officeart/2005/8/layout/orgChart1"/>
    <dgm:cxn modelId="{1C697C5A-1F71-4EBE-9100-547A1A8EFFA1}" type="presParOf" srcId="{8F04614D-4EF1-45FC-A10F-4B33216D8E7F}" destId="{DE53AADE-3201-4821-B17A-5DE866CCA839}" srcOrd="0" destOrd="0" presId="urn:microsoft.com/office/officeart/2005/8/layout/orgChart1"/>
    <dgm:cxn modelId="{5B4F990F-112B-41C1-AC9E-45A3867AF546}" type="presParOf" srcId="{8F04614D-4EF1-45FC-A10F-4B33216D8E7F}" destId="{BDA0145F-24CD-48D0-866E-450FB266E035}" srcOrd="1" destOrd="0" presId="urn:microsoft.com/office/officeart/2005/8/layout/orgChart1"/>
    <dgm:cxn modelId="{42A00515-E786-4E7E-9DAD-6AFF6E515FD3}" type="presParOf" srcId="{6534C298-BFDE-4776-9C04-3AC9DC9942E1}" destId="{D8767653-4D60-44FB-889E-B112A549BC78}" srcOrd="1" destOrd="0" presId="urn:microsoft.com/office/officeart/2005/8/layout/orgChart1"/>
    <dgm:cxn modelId="{6CBD3A45-B0E2-4AA9-90B4-E63D5E9248A1}" type="presParOf" srcId="{6534C298-BFDE-4776-9C04-3AC9DC9942E1}" destId="{84A9B815-B4BF-44C4-8A4A-BCA27EF5D80A}" srcOrd="2" destOrd="0" presId="urn:microsoft.com/office/officeart/2005/8/layout/orgChart1"/>
    <dgm:cxn modelId="{8FE981B6-FB0F-4643-9730-2D453A40EDBB}" type="presParOf" srcId="{B02D8767-23E8-4FDC-8AA3-9CB548778BCA}" destId="{531E41A4-3945-4DFC-89CE-12BD1ADA2589}" srcOrd="2" destOrd="0" presId="urn:microsoft.com/office/officeart/2005/8/layout/orgChart1"/>
    <dgm:cxn modelId="{CEFF943E-B5CF-4DB8-861D-DF2C4C0A81A1}" type="presParOf" srcId="{B02D8767-23E8-4FDC-8AA3-9CB548778BCA}" destId="{16E9B5CE-6DD0-46B3-8754-38288F5EB936}" srcOrd="3" destOrd="0" presId="urn:microsoft.com/office/officeart/2005/8/layout/orgChart1"/>
    <dgm:cxn modelId="{DF3185E9-13B4-44CE-8235-B8980F2243F1}" type="presParOf" srcId="{16E9B5CE-6DD0-46B3-8754-38288F5EB936}" destId="{5D6B7D82-8FDC-479D-8E86-5849D8BF5BF6}" srcOrd="0" destOrd="0" presId="urn:microsoft.com/office/officeart/2005/8/layout/orgChart1"/>
    <dgm:cxn modelId="{775B76B3-E418-42F4-9919-F46F52CA1AB4}" type="presParOf" srcId="{5D6B7D82-8FDC-479D-8E86-5849D8BF5BF6}" destId="{F4048B6D-2BE6-4532-87D0-98CBEE7A8735}" srcOrd="0" destOrd="0" presId="urn:microsoft.com/office/officeart/2005/8/layout/orgChart1"/>
    <dgm:cxn modelId="{6BB385AD-E492-4AFA-9BB4-EE1FDA8DC366}" type="presParOf" srcId="{5D6B7D82-8FDC-479D-8E86-5849D8BF5BF6}" destId="{B10B6C22-30E0-4436-992B-BB2F05963B98}" srcOrd="1" destOrd="0" presId="urn:microsoft.com/office/officeart/2005/8/layout/orgChart1"/>
    <dgm:cxn modelId="{8210BAAD-B12D-4F3A-A385-61892FC1A108}" type="presParOf" srcId="{16E9B5CE-6DD0-46B3-8754-38288F5EB936}" destId="{AD71BC1C-7D58-42FA-8B0D-9D0D412B353D}" srcOrd="1" destOrd="0" presId="urn:microsoft.com/office/officeart/2005/8/layout/orgChart1"/>
    <dgm:cxn modelId="{F476B507-E3C5-4199-93A7-3DAA8FDBCBA9}" type="presParOf" srcId="{16E9B5CE-6DD0-46B3-8754-38288F5EB936}" destId="{1680192F-DF2E-46A1-84E7-89A8FB12E197}" srcOrd="2" destOrd="0" presId="urn:microsoft.com/office/officeart/2005/8/layout/orgChart1"/>
    <dgm:cxn modelId="{387C2ED2-41FF-41BD-A75C-94596CE0429E}" type="presParOf" srcId="{DA65124A-C9BB-4B7F-A190-62AF6E89C90F}" destId="{7DADB155-E77B-463F-B6C4-D1F283A875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5B5D758-025E-4E8B-B1F9-333EF7D79E3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342F4812-D4AB-445D-AB1C-0AF6517EC4A2}">
      <dgm:prSet custT="1"/>
      <dgm:spPr/>
      <dgm:t>
        <a:bodyPr/>
        <a:lstStyle/>
        <a:p>
          <a:pPr rtl="0"/>
          <a:r>
            <a:rPr lang="pl-PL" sz="1400" dirty="0" smtClean="0"/>
            <a:t>Porez na dobitke od igara na sreću i naknade za priređivanje igara na sreću</a:t>
          </a:r>
          <a:endParaRPr lang="hr-HR" sz="1400" dirty="0"/>
        </a:p>
      </dgm:t>
    </dgm:pt>
    <dgm:pt modelId="{6B95FBC9-FA99-45F8-94B7-6035733B90D7}" type="parTrans" cxnId="{0E063261-C32A-4510-AC38-2F3F71E91DAA}">
      <dgm:prSet/>
      <dgm:spPr/>
      <dgm:t>
        <a:bodyPr/>
        <a:lstStyle/>
        <a:p>
          <a:endParaRPr lang="hr-HR"/>
        </a:p>
      </dgm:t>
    </dgm:pt>
    <dgm:pt modelId="{C4F34107-37E1-4018-A16F-725EDC9792AC}" type="sibTrans" cxnId="{0E063261-C32A-4510-AC38-2F3F71E91DAA}">
      <dgm:prSet/>
      <dgm:spPr/>
      <dgm:t>
        <a:bodyPr/>
        <a:lstStyle/>
        <a:p>
          <a:endParaRPr lang="hr-HR"/>
        </a:p>
      </dgm:t>
    </dgm:pt>
    <dgm:pt modelId="{3C020C71-02A1-4A3A-B850-5651AD316C6D}">
      <dgm:prSet custT="1"/>
      <dgm:spPr/>
      <dgm:t>
        <a:bodyPr/>
        <a:lstStyle/>
        <a:p>
          <a:pPr rtl="0"/>
          <a:r>
            <a:rPr lang="pl-PL" sz="1400" dirty="0" smtClean="0"/>
            <a:t>POREZ NA DOBITKE OD LUTRIJSKIH IGARA NA SREĆU I NAKNADA ZA PRIREĐIVANJE IGARA</a:t>
          </a:r>
          <a:endParaRPr lang="hr-HR" sz="1400" dirty="0"/>
        </a:p>
      </dgm:t>
    </dgm:pt>
    <dgm:pt modelId="{C1DE1529-2BE9-4816-86B9-3E6D8BDF673B}" type="parTrans" cxnId="{467CF0B3-BC6D-430A-863F-55057885EC77}">
      <dgm:prSet/>
      <dgm:spPr/>
      <dgm:t>
        <a:bodyPr/>
        <a:lstStyle/>
        <a:p>
          <a:endParaRPr lang="hr-HR"/>
        </a:p>
      </dgm:t>
    </dgm:pt>
    <dgm:pt modelId="{42E8BBE9-7182-49FE-A8DD-0469EF451D27}" type="sibTrans" cxnId="{467CF0B3-BC6D-430A-863F-55057885EC77}">
      <dgm:prSet/>
      <dgm:spPr/>
      <dgm:t>
        <a:bodyPr/>
        <a:lstStyle/>
        <a:p>
          <a:endParaRPr lang="hr-HR"/>
        </a:p>
      </dgm:t>
    </dgm:pt>
    <dgm:pt modelId="{6D39D12A-1121-4FB5-BA48-B1B4E08DCFF2}">
      <dgm:prSet custT="1"/>
      <dgm:spPr/>
      <dgm:t>
        <a:bodyPr/>
        <a:lstStyle/>
        <a:p>
          <a:pPr rtl="0"/>
          <a:r>
            <a:rPr lang="pl-PL" sz="1400" dirty="0" smtClean="0"/>
            <a:t>NAKNADE ZA PRIREĐIVANJE IGARA NA SREĆU U CASINIMA</a:t>
          </a:r>
          <a:endParaRPr lang="hr-HR" sz="1400" dirty="0"/>
        </a:p>
      </dgm:t>
    </dgm:pt>
    <dgm:pt modelId="{F975FE12-C7F1-432D-AC3D-BAA4BC6A79BD}" type="parTrans" cxnId="{8CD36F7F-AF6D-4880-A79C-19D5627D47E5}">
      <dgm:prSet/>
      <dgm:spPr/>
      <dgm:t>
        <a:bodyPr/>
        <a:lstStyle/>
        <a:p>
          <a:endParaRPr lang="hr-HR"/>
        </a:p>
      </dgm:t>
    </dgm:pt>
    <dgm:pt modelId="{9FDB387A-34F1-41F2-B0BC-F4FC489927DE}" type="sibTrans" cxnId="{8CD36F7F-AF6D-4880-A79C-19D5627D47E5}">
      <dgm:prSet/>
      <dgm:spPr/>
      <dgm:t>
        <a:bodyPr/>
        <a:lstStyle/>
        <a:p>
          <a:endParaRPr lang="hr-HR"/>
        </a:p>
      </dgm:t>
    </dgm:pt>
    <dgm:pt modelId="{A5F01710-8454-44A4-BA18-0ABF4A9405BE}">
      <dgm:prSet/>
      <dgm:spPr/>
      <dgm:t>
        <a:bodyPr/>
        <a:lstStyle/>
        <a:p>
          <a:pPr rtl="0"/>
          <a:r>
            <a:rPr lang="pl-PL" dirty="0" smtClean="0"/>
            <a:t>POREZ NA DOBITKE OD IGARA KLAĐENJA I NAKNADE ZA PRIREĐIVANJE IGARA KLAĐENJA</a:t>
          </a:r>
          <a:endParaRPr lang="hr-HR" dirty="0"/>
        </a:p>
      </dgm:t>
    </dgm:pt>
    <dgm:pt modelId="{388E2746-4636-4F81-8922-DC6767B3F07A}" type="parTrans" cxnId="{77298DC9-4433-483C-A9CA-63BC4452116C}">
      <dgm:prSet/>
      <dgm:spPr/>
      <dgm:t>
        <a:bodyPr/>
        <a:lstStyle/>
        <a:p>
          <a:endParaRPr lang="hr-HR"/>
        </a:p>
      </dgm:t>
    </dgm:pt>
    <dgm:pt modelId="{76A16595-B54A-49B2-8C3F-DC771B93804B}" type="sibTrans" cxnId="{77298DC9-4433-483C-A9CA-63BC4452116C}">
      <dgm:prSet/>
      <dgm:spPr/>
      <dgm:t>
        <a:bodyPr/>
        <a:lstStyle/>
        <a:p>
          <a:endParaRPr lang="hr-HR"/>
        </a:p>
      </dgm:t>
    </dgm:pt>
    <dgm:pt modelId="{DD2F0E5F-0619-410D-B7C1-CF29F6A3A924}">
      <dgm:prSet custT="1"/>
      <dgm:spPr/>
      <dgm:t>
        <a:bodyPr/>
        <a:lstStyle/>
        <a:p>
          <a:pPr rtl="0"/>
          <a:r>
            <a:rPr lang="pl-PL" sz="1400" dirty="0" smtClean="0"/>
            <a:t>NAKNADA ZA PRIREĐIVANJE IGARA NA SREĆU NA AUTOMATIMA</a:t>
          </a:r>
          <a:endParaRPr lang="hr-HR" sz="1400" dirty="0"/>
        </a:p>
      </dgm:t>
    </dgm:pt>
    <dgm:pt modelId="{2B8C1285-1AB3-4A1A-B48D-F6C50F354AA3}" type="parTrans" cxnId="{9298BBB8-99DC-4AA1-9FB1-FF4890827287}">
      <dgm:prSet/>
      <dgm:spPr/>
      <dgm:t>
        <a:bodyPr/>
        <a:lstStyle/>
        <a:p>
          <a:endParaRPr lang="hr-HR"/>
        </a:p>
      </dgm:t>
    </dgm:pt>
    <dgm:pt modelId="{4BB39371-27B4-49BB-90EA-6507079BE372}" type="sibTrans" cxnId="{9298BBB8-99DC-4AA1-9FB1-FF4890827287}">
      <dgm:prSet/>
      <dgm:spPr/>
      <dgm:t>
        <a:bodyPr/>
        <a:lstStyle/>
        <a:p>
          <a:endParaRPr lang="hr-HR"/>
        </a:p>
      </dgm:t>
    </dgm:pt>
    <dgm:pt modelId="{0CD493CF-700D-4A55-96A2-EE1846AEB04D}">
      <dgm:prSet custT="1"/>
      <dgm:spPr/>
      <dgm:t>
        <a:bodyPr/>
        <a:lstStyle/>
        <a:p>
          <a:pPr rtl="0"/>
          <a:r>
            <a:rPr lang="pl-PL" sz="1400" dirty="0" smtClean="0"/>
            <a:t>NAKNADA ZA PRIREĐIVANJE PRIGODNIH JEDNOKRATNIH IGARA NA SREĆU</a:t>
          </a:r>
          <a:endParaRPr lang="hr-HR" sz="1400" dirty="0"/>
        </a:p>
      </dgm:t>
    </dgm:pt>
    <dgm:pt modelId="{D5D655E9-0CE5-44C2-AA56-48C8E2F2C0D5}" type="parTrans" cxnId="{800D1A7D-D256-472D-8F6B-3F6293990B6C}">
      <dgm:prSet/>
      <dgm:spPr/>
      <dgm:t>
        <a:bodyPr/>
        <a:lstStyle/>
        <a:p>
          <a:endParaRPr lang="hr-HR"/>
        </a:p>
      </dgm:t>
    </dgm:pt>
    <dgm:pt modelId="{5078601C-57A4-45DF-86A9-11A1A0D9E3DC}" type="sibTrans" cxnId="{800D1A7D-D256-472D-8F6B-3F6293990B6C}">
      <dgm:prSet/>
      <dgm:spPr/>
      <dgm:t>
        <a:bodyPr/>
        <a:lstStyle/>
        <a:p>
          <a:endParaRPr lang="hr-HR"/>
        </a:p>
      </dgm:t>
    </dgm:pt>
    <dgm:pt modelId="{BFFF6907-7ED0-473C-BE3C-9B463C5B045B}">
      <dgm:prSet custT="1"/>
      <dgm:spPr/>
      <dgm:t>
        <a:bodyPr/>
        <a:lstStyle/>
        <a:p>
          <a:pPr rtl="0"/>
          <a:r>
            <a:rPr lang="pl-PL" sz="1400" dirty="0" smtClean="0"/>
            <a:t>POSEBNA SREDSTVA OSTVARENA NA JAVNOM NATJEČAJU PRODAJOM NEPODIJELJENIH NAGRADA</a:t>
          </a:r>
          <a:endParaRPr lang="hr-HR" sz="1400" dirty="0"/>
        </a:p>
      </dgm:t>
    </dgm:pt>
    <dgm:pt modelId="{327EEC28-F56F-47B9-A9E1-A36D710EAB29}" type="parTrans" cxnId="{6683EF2C-9DEE-4CE7-AA5A-D24B15C01FE8}">
      <dgm:prSet/>
      <dgm:spPr/>
      <dgm:t>
        <a:bodyPr/>
        <a:lstStyle/>
        <a:p>
          <a:endParaRPr lang="hr-HR"/>
        </a:p>
      </dgm:t>
    </dgm:pt>
    <dgm:pt modelId="{D5F787AF-6763-42DD-8DDB-898F43AE5BA9}" type="sibTrans" cxnId="{6683EF2C-9DEE-4CE7-AA5A-D24B15C01FE8}">
      <dgm:prSet/>
      <dgm:spPr/>
      <dgm:t>
        <a:bodyPr/>
        <a:lstStyle/>
        <a:p>
          <a:endParaRPr lang="hr-HR"/>
        </a:p>
      </dgm:t>
    </dgm:pt>
    <dgm:pt modelId="{8AE02F4F-4D6F-4AAD-9D30-4890C4222FA4}" type="pres">
      <dgm:prSet presAssocID="{D5B5D758-025E-4E8B-B1F9-333EF7D79E3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26140DED-8369-4C73-AF36-4EEE130F026E}" type="pres">
      <dgm:prSet presAssocID="{342F4812-D4AB-445D-AB1C-0AF6517EC4A2}" presName="hierRoot1" presStyleCnt="0">
        <dgm:presLayoutVars>
          <dgm:hierBranch val="init"/>
        </dgm:presLayoutVars>
      </dgm:prSet>
      <dgm:spPr/>
    </dgm:pt>
    <dgm:pt modelId="{DB80F32C-296B-40CC-97E9-897D27BBFB48}" type="pres">
      <dgm:prSet presAssocID="{342F4812-D4AB-445D-AB1C-0AF6517EC4A2}" presName="rootComposite1" presStyleCnt="0"/>
      <dgm:spPr/>
    </dgm:pt>
    <dgm:pt modelId="{3B44BA1C-5DD4-4ACD-8966-8962C4908175}" type="pres">
      <dgm:prSet presAssocID="{342F4812-D4AB-445D-AB1C-0AF6517EC4A2}" presName="rootText1" presStyleLbl="node0" presStyleIdx="0" presStyleCnt="1" custScaleX="863291" custScaleY="364500" custLinFactY="-100000" custLinFactNeighborX="-36657" custLinFactNeighborY="-16028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D422DC3-9BE1-4E89-9255-15C564E54328}" type="pres">
      <dgm:prSet presAssocID="{342F4812-D4AB-445D-AB1C-0AF6517EC4A2}" presName="rootConnector1" presStyleLbl="node1" presStyleIdx="0" presStyleCnt="0"/>
      <dgm:spPr/>
      <dgm:t>
        <a:bodyPr/>
        <a:lstStyle/>
        <a:p>
          <a:endParaRPr lang="en-GB"/>
        </a:p>
      </dgm:t>
    </dgm:pt>
    <dgm:pt modelId="{B86E443C-841C-4208-B9D5-6443110776E3}" type="pres">
      <dgm:prSet presAssocID="{342F4812-D4AB-445D-AB1C-0AF6517EC4A2}" presName="hierChild2" presStyleCnt="0"/>
      <dgm:spPr/>
    </dgm:pt>
    <dgm:pt modelId="{F6A8C981-135A-49E3-B853-FED422760630}" type="pres">
      <dgm:prSet presAssocID="{C1DE1529-2BE9-4816-86B9-3E6D8BDF673B}" presName="Name37" presStyleLbl="parChTrans1D2" presStyleIdx="0" presStyleCnt="6"/>
      <dgm:spPr/>
      <dgm:t>
        <a:bodyPr/>
        <a:lstStyle/>
        <a:p>
          <a:endParaRPr lang="en-GB"/>
        </a:p>
      </dgm:t>
    </dgm:pt>
    <dgm:pt modelId="{26502F7F-CD8C-4B56-BF60-E869C80F2460}" type="pres">
      <dgm:prSet presAssocID="{3C020C71-02A1-4A3A-B850-5651AD316C6D}" presName="hierRoot2" presStyleCnt="0">
        <dgm:presLayoutVars>
          <dgm:hierBranch val="init"/>
        </dgm:presLayoutVars>
      </dgm:prSet>
      <dgm:spPr/>
    </dgm:pt>
    <dgm:pt modelId="{0E8111E2-4B0C-4C22-B263-6B68F903210A}" type="pres">
      <dgm:prSet presAssocID="{3C020C71-02A1-4A3A-B850-5651AD316C6D}" presName="rootComposite" presStyleCnt="0"/>
      <dgm:spPr/>
    </dgm:pt>
    <dgm:pt modelId="{AA37C243-7275-42D4-A26E-CB617BE609A9}" type="pres">
      <dgm:prSet presAssocID="{3C020C71-02A1-4A3A-B850-5651AD316C6D}" presName="rootText" presStyleLbl="node2" presStyleIdx="0" presStyleCnt="6" custScaleX="208629" custScaleY="1537921" custLinFactY="-100000" custLinFactNeighborX="6836" custLinFactNeighborY="-11888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7D24A85-EDD3-487E-B62C-3E97D793D699}" type="pres">
      <dgm:prSet presAssocID="{3C020C71-02A1-4A3A-B850-5651AD316C6D}" presName="rootConnector" presStyleLbl="node2" presStyleIdx="0" presStyleCnt="6"/>
      <dgm:spPr/>
      <dgm:t>
        <a:bodyPr/>
        <a:lstStyle/>
        <a:p>
          <a:endParaRPr lang="en-GB"/>
        </a:p>
      </dgm:t>
    </dgm:pt>
    <dgm:pt modelId="{C06BDA66-5B91-45C5-BD21-BAA7FB089281}" type="pres">
      <dgm:prSet presAssocID="{3C020C71-02A1-4A3A-B850-5651AD316C6D}" presName="hierChild4" presStyleCnt="0"/>
      <dgm:spPr/>
    </dgm:pt>
    <dgm:pt modelId="{CB5DB5BB-638F-4272-A1FF-E4E1965B3AD9}" type="pres">
      <dgm:prSet presAssocID="{3C020C71-02A1-4A3A-B850-5651AD316C6D}" presName="hierChild5" presStyleCnt="0"/>
      <dgm:spPr/>
    </dgm:pt>
    <dgm:pt modelId="{9E342531-28D4-446B-9F2F-CCC1458AF62A}" type="pres">
      <dgm:prSet presAssocID="{F975FE12-C7F1-432D-AC3D-BAA4BC6A79BD}" presName="Name37" presStyleLbl="parChTrans1D2" presStyleIdx="1" presStyleCnt="6"/>
      <dgm:spPr/>
      <dgm:t>
        <a:bodyPr/>
        <a:lstStyle/>
        <a:p>
          <a:endParaRPr lang="en-GB"/>
        </a:p>
      </dgm:t>
    </dgm:pt>
    <dgm:pt modelId="{8EE38D5E-33F0-4DC5-A287-2EAB95B97146}" type="pres">
      <dgm:prSet presAssocID="{6D39D12A-1121-4FB5-BA48-B1B4E08DCFF2}" presName="hierRoot2" presStyleCnt="0">
        <dgm:presLayoutVars>
          <dgm:hierBranch val="init"/>
        </dgm:presLayoutVars>
      </dgm:prSet>
      <dgm:spPr/>
    </dgm:pt>
    <dgm:pt modelId="{7D34CD9D-A962-4989-8DA1-8B722806DDDF}" type="pres">
      <dgm:prSet presAssocID="{6D39D12A-1121-4FB5-BA48-B1B4E08DCFF2}" presName="rootComposite" presStyleCnt="0"/>
      <dgm:spPr/>
    </dgm:pt>
    <dgm:pt modelId="{AC80F0F8-7800-48CC-BD9D-0914E34CB569}" type="pres">
      <dgm:prSet presAssocID="{6D39D12A-1121-4FB5-BA48-B1B4E08DCFF2}" presName="rootText" presStyleLbl="node2" presStyleIdx="1" presStyleCnt="6" custScaleX="369874" custScaleY="700763" custLinFactNeighborX="9287" custLinFactNeighborY="-9543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B7B8887-6952-47D4-A294-9ABDA308AE7B}" type="pres">
      <dgm:prSet presAssocID="{6D39D12A-1121-4FB5-BA48-B1B4E08DCFF2}" presName="rootConnector" presStyleLbl="node2" presStyleIdx="1" presStyleCnt="6"/>
      <dgm:spPr/>
      <dgm:t>
        <a:bodyPr/>
        <a:lstStyle/>
        <a:p>
          <a:endParaRPr lang="en-GB"/>
        </a:p>
      </dgm:t>
    </dgm:pt>
    <dgm:pt modelId="{599232C1-FE0B-43C0-8BF1-41FE58C60F1B}" type="pres">
      <dgm:prSet presAssocID="{6D39D12A-1121-4FB5-BA48-B1B4E08DCFF2}" presName="hierChild4" presStyleCnt="0"/>
      <dgm:spPr/>
    </dgm:pt>
    <dgm:pt modelId="{762E68DA-DAA1-4B58-8FB7-07A1D8B32B10}" type="pres">
      <dgm:prSet presAssocID="{6D39D12A-1121-4FB5-BA48-B1B4E08DCFF2}" presName="hierChild5" presStyleCnt="0"/>
      <dgm:spPr/>
    </dgm:pt>
    <dgm:pt modelId="{FB036C25-7E93-46BB-A633-A208BAF984E2}" type="pres">
      <dgm:prSet presAssocID="{388E2746-4636-4F81-8922-DC6767B3F07A}" presName="Name37" presStyleLbl="parChTrans1D2" presStyleIdx="2" presStyleCnt="6"/>
      <dgm:spPr/>
      <dgm:t>
        <a:bodyPr/>
        <a:lstStyle/>
        <a:p>
          <a:endParaRPr lang="en-GB"/>
        </a:p>
      </dgm:t>
    </dgm:pt>
    <dgm:pt modelId="{A7C7003E-5DA9-462A-90B7-B4A693893AB6}" type="pres">
      <dgm:prSet presAssocID="{A5F01710-8454-44A4-BA18-0ABF4A9405BE}" presName="hierRoot2" presStyleCnt="0">
        <dgm:presLayoutVars>
          <dgm:hierBranch val="init"/>
        </dgm:presLayoutVars>
      </dgm:prSet>
      <dgm:spPr/>
    </dgm:pt>
    <dgm:pt modelId="{5C599E0B-B006-4DCE-ABCD-C71B0B6F87E8}" type="pres">
      <dgm:prSet presAssocID="{A5F01710-8454-44A4-BA18-0ABF4A9405BE}" presName="rootComposite" presStyleCnt="0"/>
      <dgm:spPr/>
    </dgm:pt>
    <dgm:pt modelId="{8E5C1496-4F35-4BCE-8270-FD22B4D58E4C}" type="pres">
      <dgm:prSet presAssocID="{A5F01710-8454-44A4-BA18-0ABF4A9405BE}" presName="rootText" presStyleLbl="node2" presStyleIdx="2" presStyleCnt="6" custScaleX="316638" custScaleY="722400" custLinFactNeighborX="6322" custLinFactNeighborY="928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8CB16D5-1FBD-4B68-9349-D5D1CE98311B}" type="pres">
      <dgm:prSet presAssocID="{A5F01710-8454-44A4-BA18-0ABF4A9405BE}" presName="rootConnector" presStyleLbl="node2" presStyleIdx="2" presStyleCnt="6"/>
      <dgm:spPr/>
      <dgm:t>
        <a:bodyPr/>
        <a:lstStyle/>
        <a:p>
          <a:endParaRPr lang="en-GB"/>
        </a:p>
      </dgm:t>
    </dgm:pt>
    <dgm:pt modelId="{A9571F0A-6A0E-4A7E-816C-2CCE924C85B8}" type="pres">
      <dgm:prSet presAssocID="{A5F01710-8454-44A4-BA18-0ABF4A9405BE}" presName="hierChild4" presStyleCnt="0"/>
      <dgm:spPr/>
    </dgm:pt>
    <dgm:pt modelId="{2E8A49D3-3444-4379-8F6E-A543F412B5B7}" type="pres">
      <dgm:prSet presAssocID="{A5F01710-8454-44A4-BA18-0ABF4A9405BE}" presName="hierChild5" presStyleCnt="0"/>
      <dgm:spPr/>
    </dgm:pt>
    <dgm:pt modelId="{BDC2E2F9-C6C7-4B3C-8673-D499F4CCD271}" type="pres">
      <dgm:prSet presAssocID="{2B8C1285-1AB3-4A1A-B48D-F6C50F354AA3}" presName="Name37" presStyleLbl="parChTrans1D2" presStyleIdx="3" presStyleCnt="6"/>
      <dgm:spPr/>
      <dgm:t>
        <a:bodyPr/>
        <a:lstStyle/>
        <a:p>
          <a:endParaRPr lang="en-GB"/>
        </a:p>
      </dgm:t>
    </dgm:pt>
    <dgm:pt modelId="{13E00BD7-ADB9-41F0-9218-4EA107AF9762}" type="pres">
      <dgm:prSet presAssocID="{DD2F0E5F-0619-410D-B7C1-CF29F6A3A924}" presName="hierRoot2" presStyleCnt="0">
        <dgm:presLayoutVars>
          <dgm:hierBranch val="init"/>
        </dgm:presLayoutVars>
      </dgm:prSet>
      <dgm:spPr/>
    </dgm:pt>
    <dgm:pt modelId="{24F464E4-303C-42F3-A9E4-265831B40589}" type="pres">
      <dgm:prSet presAssocID="{DD2F0E5F-0619-410D-B7C1-CF29F6A3A924}" presName="rootComposite" presStyleCnt="0"/>
      <dgm:spPr/>
    </dgm:pt>
    <dgm:pt modelId="{39C3132B-6340-4DC2-AEE0-081AD067EFB2}" type="pres">
      <dgm:prSet presAssocID="{DD2F0E5F-0619-410D-B7C1-CF29F6A3A924}" presName="rootText" presStyleLbl="node2" presStyleIdx="3" presStyleCnt="6" custScaleX="256880" custScaleY="723285" custLinFactX="84392" custLinFactY="-100000" custLinFactNeighborX="100000" custLinFactNeighborY="-14895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01A65F3-191F-443B-A7EE-7E99E9794AE3}" type="pres">
      <dgm:prSet presAssocID="{DD2F0E5F-0619-410D-B7C1-CF29F6A3A924}" presName="rootConnector" presStyleLbl="node2" presStyleIdx="3" presStyleCnt="6"/>
      <dgm:spPr/>
      <dgm:t>
        <a:bodyPr/>
        <a:lstStyle/>
        <a:p>
          <a:endParaRPr lang="en-GB"/>
        </a:p>
      </dgm:t>
    </dgm:pt>
    <dgm:pt modelId="{E466C941-2F53-4692-8A60-433B2519AAC7}" type="pres">
      <dgm:prSet presAssocID="{DD2F0E5F-0619-410D-B7C1-CF29F6A3A924}" presName="hierChild4" presStyleCnt="0"/>
      <dgm:spPr/>
    </dgm:pt>
    <dgm:pt modelId="{1135ED34-979D-4C46-AE35-44980997DC6F}" type="pres">
      <dgm:prSet presAssocID="{DD2F0E5F-0619-410D-B7C1-CF29F6A3A924}" presName="hierChild5" presStyleCnt="0"/>
      <dgm:spPr/>
    </dgm:pt>
    <dgm:pt modelId="{71A77FC8-CDF1-476F-BFBC-51A18B185DB4}" type="pres">
      <dgm:prSet presAssocID="{D5D655E9-0CE5-44C2-AA56-48C8E2F2C0D5}" presName="Name37" presStyleLbl="parChTrans1D2" presStyleIdx="4" presStyleCnt="6"/>
      <dgm:spPr/>
      <dgm:t>
        <a:bodyPr/>
        <a:lstStyle/>
        <a:p>
          <a:endParaRPr lang="en-GB"/>
        </a:p>
      </dgm:t>
    </dgm:pt>
    <dgm:pt modelId="{022D5DC2-904A-4EE2-B95D-9ACEE739C80E}" type="pres">
      <dgm:prSet presAssocID="{0CD493CF-700D-4A55-96A2-EE1846AEB04D}" presName="hierRoot2" presStyleCnt="0">
        <dgm:presLayoutVars>
          <dgm:hierBranch val="init"/>
        </dgm:presLayoutVars>
      </dgm:prSet>
      <dgm:spPr/>
    </dgm:pt>
    <dgm:pt modelId="{8FAEE230-7219-43CD-B52A-330989E0CB57}" type="pres">
      <dgm:prSet presAssocID="{0CD493CF-700D-4A55-96A2-EE1846AEB04D}" presName="rootComposite" presStyleCnt="0"/>
      <dgm:spPr/>
    </dgm:pt>
    <dgm:pt modelId="{8C9B2B60-8EAA-44F8-8550-9B4EC6CB9A4C}" type="pres">
      <dgm:prSet presAssocID="{0CD493CF-700D-4A55-96A2-EE1846AEB04D}" presName="rootText" presStyleLbl="node2" presStyleIdx="4" presStyleCnt="6" custScaleX="348512" custScaleY="1052987" custLinFactY="47377" custLinFactNeighborX="-34507" custLinFactNeighborY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2E676CB-2697-4CDB-A9B9-BC35C08F7B56}" type="pres">
      <dgm:prSet presAssocID="{0CD493CF-700D-4A55-96A2-EE1846AEB04D}" presName="rootConnector" presStyleLbl="node2" presStyleIdx="4" presStyleCnt="6"/>
      <dgm:spPr/>
      <dgm:t>
        <a:bodyPr/>
        <a:lstStyle/>
        <a:p>
          <a:endParaRPr lang="en-GB"/>
        </a:p>
      </dgm:t>
    </dgm:pt>
    <dgm:pt modelId="{E565C185-9C9F-4A77-8DAC-0A42B283FD97}" type="pres">
      <dgm:prSet presAssocID="{0CD493CF-700D-4A55-96A2-EE1846AEB04D}" presName="hierChild4" presStyleCnt="0"/>
      <dgm:spPr/>
    </dgm:pt>
    <dgm:pt modelId="{0E614A8C-5640-4066-8586-EC124EDFB63C}" type="pres">
      <dgm:prSet presAssocID="{0CD493CF-700D-4A55-96A2-EE1846AEB04D}" presName="hierChild5" presStyleCnt="0"/>
      <dgm:spPr/>
    </dgm:pt>
    <dgm:pt modelId="{FA912BB4-0C25-48F8-92A7-DFF6F38859EB}" type="pres">
      <dgm:prSet presAssocID="{327EEC28-F56F-47B9-A9E1-A36D710EAB29}" presName="Name37" presStyleLbl="parChTrans1D2" presStyleIdx="5" presStyleCnt="6"/>
      <dgm:spPr/>
      <dgm:t>
        <a:bodyPr/>
        <a:lstStyle/>
        <a:p>
          <a:endParaRPr lang="en-GB"/>
        </a:p>
      </dgm:t>
    </dgm:pt>
    <dgm:pt modelId="{234633DD-FD41-4D67-8460-E414A54BCC44}" type="pres">
      <dgm:prSet presAssocID="{BFFF6907-7ED0-473C-BE3C-9B463C5B045B}" presName="hierRoot2" presStyleCnt="0">
        <dgm:presLayoutVars>
          <dgm:hierBranch val="init"/>
        </dgm:presLayoutVars>
      </dgm:prSet>
      <dgm:spPr/>
    </dgm:pt>
    <dgm:pt modelId="{6BE0E1A8-39CF-4327-816A-84E67FE64307}" type="pres">
      <dgm:prSet presAssocID="{BFFF6907-7ED0-473C-BE3C-9B463C5B045B}" presName="rootComposite" presStyleCnt="0"/>
      <dgm:spPr/>
    </dgm:pt>
    <dgm:pt modelId="{56748356-D4E5-49AA-B583-06E63EDFAAF4}" type="pres">
      <dgm:prSet presAssocID="{BFFF6907-7ED0-473C-BE3C-9B463C5B045B}" presName="rootText" presStyleLbl="node2" presStyleIdx="5" presStyleCnt="6" custScaleX="312057" custScaleY="110324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02A462F-6E5D-474E-A366-FC6601C00140}" type="pres">
      <dgm:prSet presAssocID="{BFFF6907-7ED0-473C-BE3C-9B463C5B045B}" presName="rootConnector" presStyleLbl="node2" presStyleIdx="5" presStyleCnt="6"/>
      <dgm:spPr/>
      <dgm:t>
        <a:bodyPr/>
        <a:lstStyle/>
        <a:p>
          <a:endParaRPr lang="en-GB"/>
        </a:p>
      </dgm:t>
    </dgm:pt>
    <dgm:pt modelId="{E63BF4D3-44EC-4957-89A5-7CD23372F189}" type="pres">
      <dgm:prSet presAssocID="{BFFF6907-7ED0-473C-BE3C-9B463C5B045B}" presName="hierChild4" presStyleCnt="0"/>
      <dgm:spPr/>
    </dgm:pt>
    <dgm:pt modelId="{D9E1E30C-AA52-450E-8CE5-191E08C9DCE0}" type="pres">
      <dgm:prSet presAssocID="{BFFF6907-7ED0-473C-BE3C-9B463C5B045B}" presName="hierChild5" presStyleCnt="0"/>
      <dgm:spPr/>
    </dgm:pt>
    <dgm:pt modelId="{FC71D3B4-3D64-418A-AB9E-F7C826AFCD67}" type="pres">
      <dgm:prSet presAssocID="{342F4812-D4AB-445D-AB1C-0AF6517EC4A2}" presName="hierChild3" presStyleCnt="0"/>
      <dgm:spPr/>
    </dgm:pt>
  </dgm:ptLst>
  <dgm:cxnLst>
    <dgm:cxn modelId="{79C2DD18-E52E-4B77-9E15-9A5F57C530E6}" type="presOf" srcId="{342F4812-D4AB-445D-AB1C-0AF6517EC4A2}" destId="{3D422DC3-9BE1-4E89-9255-15C564E54328}" srcOrd="1" destOrd="0" presId="urn:microsoft.com/office/officeart/2005/8/layout/orgChart1"/>
    <dgm:cxn modelId="{9298BBB8-99DC-4AA1-9FB1-FF4890827287}" srcId="{342F4812-D4AB-445D-AB1C-0AF6517EC4A2}" destId="{DD2F0E5F-0619-410D-B7C1-CF29F6A3A924}" srcOrd="3" destOrd="0" parTransId="{2B8C1285-1AB3-4A1A-B48D-F6C50F354AA3}" sibTransId="{4BB39371-27B4-49BB-90EA-6507079BE372}"/>
    <dgm:cxn modelId="{8E65DAD7-549E-438C-A1BB-097CE9EB1EA0}" type="presOf" srcId="{A5F01710-8454-44A4-BA18-0ABF4A9405BE}" destId="{E8CB16D5-1FBD-4B68-9349-D5D1CE98311B}" srcOrd="1" destOrd="0" presId="urn:microsoft.com/office/officeart/2005/8/layout/orgChart1"/>
    <dgm:cxn modelId="{77298DC9-4433-483C-A9CA-63BC4452116C}" srcId="{342F4812-D4AB-445D-AB1C-0AF6517EC4A2}" destId="{A5F01710-8454-44A4-BA18-0ABF4A9405BE}" srcOrd="2" destOrd="0" parTransId="{388E2746-4636-4F81-8922-DC6767B3F07A}" sibTransId="{76A16595-B54A-49B2-8C3F-DC771B93804B}"/>
    <dgm:cxn modelId="{8AA6C44F-9E17-4C94-B19F-2101F25450E8}" type="presOf" srcId="{BFFF6907-7ED0-473C-BE3C-9B463C5B045B}" destId="{56748356-D4E5-49AA-B583-06E63EDFAAF4}" srcOrd="0" destOrd="0" presId="urn:microsoft.com/office/officeart/2005/8/layout/orgChart1"/>
    <dgm:cxn modelId="{CD7E37D4-1628-4C62-A434-FD1776E23719}" type="presOf" srcId="{D5D655E9-0CE5-44C2-AA56-48C8E2F2C0D5}" destId="{71A77FC8-CDF1-476F-BFBC-51A18B185DB4}" srcOrd="0" destOrd="0" presId="urn:microsoft.com/office/officeart/2005/8/layout/orgChart1"/>
    <dgm:cxn modelId="{B9156AF1-62F5-4B90-ABBE-7F27D978C93F}" type="presOf" srcId="{0CD493CF-700D-4A55-96A2-EE1846AEB04D}" destId="{E2E676CB-2697-4CDB-A9B9-BC35C08F7B56}" srcOrd="1" destOrd="0" presId="urn:microsoft.com/office/officeart/2005/8/layout/orgChart1"/>
    <dgm:cxn modelId="{41460D21-03AA-41C5-A32B-581D80C07568}" type="presOf" srcId="{0CD493CF-700D-4A55-96A2-EE1846AEB04D}" destId="{8C9B2B60-8EAA-44F8-8550-9B4EC6CB9A4C}" srcOrd="0" destOrd="0" presId="urn:microsoft.com/office/officeart/2005/8/layout/orgChart1"/>
    <dgm:cxn modelId="{3EAE043A-713B-45AB-9391-BF4D40E82602}" type="presOf" srcId="{6D39D12A-1121-4FB5-BA48-B1B4E08DCFF2}" destId="{AC80F0F8-7800-48CC-BD9D-0914E34CB569}" srcOrd="0" destOrd="0" presId="urn:microsoft.com/office/officeart/2005/8/layout/orgChart1"/>
    <dgm:cxn modelId="{0E063261-C32A-4510-AC38-2F3F71E91DAA}" srcId="{D5B5D758-025E-4E8B-B1F9-333EF7D79E30}" destId="{342F4812-D4AB-445D-AB1C-0AF6517EC4A2}" srcOrd="0" destOrd="0" parTransId="{6B95FBC9-FA99-45F8-94B7-6035733B90D7}" sibTransId="{C4F34107-37E1-4018-A16F-725EDC9792AC}"/>
    <dgm:cxn modelId="{749F4D6E-E7AF-44E3-A239-720A3C07F94E}" type="presOf" srcId="{3C020C71-02A1-4A3A-B850-5651AD316C6D}" destId="{AA37C243-7275-42D4-A26E-CB617BE609A9}" srcOrd="0" destOrd="0" presId="urn:microsoft.com/office/officeart/2005/8/layout/orgChart1"/>
    <dgm:cxn modelId="{EA00307C-D362-4E7F-881C-8F61D44FB31E}" type="presOf" srcId="{BFFF6907-7ED0-473C-BE3C-9B463C5B045B}" destId="{802A462F-6E5D-474E-A366-FC6601C00140}" srcOrd="1" destOrd="0" presId="urn:microsoft.com/office/officeart/2005/8/layout/orgChart1"/>
    <dgm:cxn modelId="{2B94DB50-F27E-422A-8830-E01B4FC0B285}" type="presOf" srcId="{F975FE12-C7F1-432D-AC3D-BAA4BC6A79BD}" destId="{9E342531-28D4-446B-9F2F-CCC1458AF62A}" srcOrd="0" destOrd="0" presId="urn:microsoft.com/office/officeart/2005/8/layout/orgChart1"/>
    <dgm:cxn modelId="{800D1A7D-D256-472D-8F6B-3F6293990B6C}" srcId="{342F4812-D4AB-445D-AB1C-0AF6517EC4A2}" destId="{0CD493CF-700D-4A55-96A2-EE1846AEB04D}" srcOrd="4" destOrd="0" parTransId="{D5D655E9-0CE5-44C2-AA56-48C8E2F2C0D5}" sibTransId="{5078601C-57A4-45DF-86A9-11A1A0D9E3DC}"/>
    <dgm:cxn modelId="{018A4701-8C06-4E79-8509-5F42EDF00BBC}" type="presOf" srcId="{C1DE1529-2BE9-4816-86B9-3E6D8BDF673B}" destId="{F6A8C981-135A-49E3-B853-FED422760630}" srcOrd="0" destOrd="0" presId="urn:microsoft.com/office/officeart/2005/8/layout/orgChart1"/>
    <dgm:cxn modelId="{DA9DF30D-2BA0-4982-8066-4ED51204303A}" type="presOf" srcId="{388E2746-4636-4F81-8922-DC6767B3F07A}" destId="{FB036C25-7E93-46BB-A633-A208BAF984E2}" srcOrd="0" destOrd="0" presId="urn:microsoft.com/office/officeart/2005/8/layout/orgChart1"/>
    <dgm:cxn modelId="{34C7AD9C-168F-4188-91F3-9CBB706F78C3}" type="presOf" srcId="{3C020C71-02A1-4A3A-B850-5651AD316C6D}" destId="{37D24A85-EDD3-487E-B62C-3E97D793D699}" srcOrd="1" destOrd="0" presId="urn:microsoft.com/office/officeart/2005/8/layout/orgChart1"/>
    <dgm:cxn modelId="{EE7FC6F1-0EDA-467A-B3DD-80A3092C6F46}" type="presOf" srcId="{DD2F0E5F-0619-410D-B7C1-CF29F6A3A924}" destId="{801A65F3-191F-443B-A7EE-7E99E9794AE3}" srcOrd="1" destOrd="0" presId="urn:microsoft.com/office/officeart/2005/8/layout/orgChart1"/>
    <dgm:cxn modelId="{085B2E04-4244-4BF5-9D62-212863958999}" type="presOf" srcId="{D5B5D758-025E-4E8B-B1F9-333EF7D79E30}" destId="{8AE02F4F-4D6F-4AAD-9D30-4890C4222FA4}" srcOrd="0" destOrd="0" presId="urn:microsoft.com/office/officeart/2005/8/layout/orgChart1"/>
    <dgm:cxn modelId="{81F586CF-1D1A-4544-9E48-5FF863E00310}" type="presOf" srcId="{A5F01710-8454-44A4-BA18-0ABF4A9405BE}" destId="{8E5C1496-4F35-4BCE-8270-FD22B4D58E4C}" srcOrd="0" destOrd="0" presId="urn:microsoft.com/office/officeart/2005/8/layout/orgChart1"/>
    <dgm:cxn modelId="{A079028D-0CB6-4B62-8564-8D882279BD15}" type="presOf" srcId="{6D39D12A-1121-4FB5-BA48-B1B4E08DCFF2}" destId="{8B7B8887-6952-47D4-A294-9ABDA308AE7B}" srcOrd="1" destOrd="0" presId="urn:microsoft.com/office/officeart/2005/8/layout/orgChart1"/>
    <dgm:cxn modelId="{5B4661F1-8C4F-4A7C-8AE5-A6D8DEC24C77}" type="presOf" srcId="{DD2F0E5F-0619-410D-B7C1-CF29F6A3A924}" destId="{39C3132B-6340-4DC2-AEE0-081AD067EFB2}" srcOrd="0" destOrd="0" presId="urn:microsoft.com/office/officeart/2005/8/layout/orgChart1"/>
    <dgm:cxn modelId="{6683EF2C-9DEE-4CE7-AA5A-D24B15C01FE8}" srcId="{342F4812-D4AB-445D-AB1C-0AF6517EC4A2}" destId="{BFFF6907-7ED0-473C-BE3C-9B463C5B045B}" srcOrd="5" destOrd="0" parTransId="{327EEC28-F56F-47B9-A9E1-A36D710EAB29}" sibTransId="{D5F787AF-6763-42DD-8DDB-898F43AE5BA9}"/>
    <dgm:cxn modelId="{8CD36F7F-AF6D-4880-A79C-19D5627D47E5}" srcId="{342F4812-D4AB-445D-AB1C-0AF6517EC4A2}" destId="{6D39D12A-1121-4FB5-BA48-B1B4E08DCFF2}" srcOrd="1" destOrd="0" parTransId="{F975FE12-C7F1-432D-AC3D-BAA4BC6A79BD}" sibTransId="{9FDB387A-34F1-41F2-B0BC-F4FC489927DE}"/>
    <dgm:cxn modelId="{5E5884B2-DDF1-43AA-AFBF-B04EBFE948E4}" type="presOf" srcId="{2B8C1285-1AB3-4A1A-B48D-F6C50F354AA3}" destId="{BDC2E2F9-C6C7-4B3C-8673-D499F4CCD271}" srcOrd="0" destOrd="0" presId="urn:microsoft.com/office/officeart/2005/8/layout/orgChart1"/>
    <dgm:cxn modelId="{467CF0B3-BC6D-430A-863F-55057885EC77}" srcId="{342F4812-D4AB-445D-AB1C-0AF6517EC4A2}" destId="{3C020C71-02A1-4A3A-B850-5651AD316C6D}" srcOrd="0" destOrd="0" parTransId="{C1DE1529-2BE9-4816-86B9-3E6D8BDF673B}" sibTransId="{42E8BBE9-7182-49FE-A8DD-0469EF451D27}"/>
    <dgm:cxn modelId="{083B0B47-50B2-4CF2-B36A-EE5DF9C3A069}" type="presOf" srcId="{342F4812-D4AB-445D-AB1C-0AF6517EC4A2}" destId="{3B44BA1C-5DD4-4ACD-8966-8962C4908175}" srcOrd="0" destOrd="0" presId="urn:microsoft.com/office/officeart/2005/8/layout/orgChart1"/>
    <dgm:cxn modelId="{E4228105-DDC2-4C73-B828-E5B92AC7E9D5}" type="presOf" srcId="{327EEC28-F56F-47B9-A9E1-A36D710EAB29}" destId="{FA912BB4-0C25-48F8-92A7-DFF6F38859EB}" srcOrd="0" destOrd="0" presId="urn:microsoft.com/office/officeart/2005/8/layout/orgChart1"/>
    <dgm:cxn modelId="{AFCA450E-FF14-4B18-9415-4CBF8751435B}" type="presParOf" srcId="{8AE02F4F-4D6F-4AAD-9D30-4890C4222FA4}" destId="{26140DED-8369-4C73-AF36-4EEE130F026E}" srcOrd="0" destOrd="0" presId="urn:microsoft.com/office/officeart/2005/8/layout/orgChart1"/>
    <dgm:cxn modelId="{A90C37F0-3220-44A7-89CC-1350A6AC5A45}" type="presParOf" srcId="{26140DED-8369-4C73-AF36-4EEE130F026E}" destId="{DB80F32C-296B-40CC-97E9-897D27BBFB48}" srcOrd="0" destOrd="0" presId="urn:microsoft.com/office/officeart/2005/8/layout/orgChart1"/>
    <dgm:cxn modelId="{D94FAE40-8805-4876-8CAC-370B68DA68CD}" type="presParOf" srcId="{DB80F32C-296B-40CC-97E9-897D27BBFB48}" destId="{3B44BA1C-5DD4-4ACD-8966-8962C4908175}" srcOrd="0" destOrd="0" presId="urn:microsoft.com/office/officeart/2005/8/layout/orgChart1"/>
    <dgm:cxn modelId="{0F40CE7A-6B03-4EDB-8524-8666D717CA98}" type="presParOf" srcId="{DB80F32C-296B-40CC-97E9-897D27BBFB48}" destId="{3D422DC3-9BE1-4E89-9255-15C564E54328}" srcOrd="1" destOrd="0" presId="urn:microsoft.com/office/officeart/2005/8/layout/orgChart1"/>
    <dgm:cxn modelId="{705EFA6B-A4F6-4921-8759-A03BD5CBC2C4}" type="presParOf" srcId="{26140DED-8369-4C73-AF36-4EEE130F026E}" destId="{B86E443C-841C-4208-B9D5-6443110776E3}" srcOrd="1" destOrd="0" presId="urn:microsoft.com/office/officeart/2005/8/layout/orgChart1"/>
    <dgm:cxn modelId="{545FE9A1-5AC3-4D73-AD4B-F7FEE581915F}" type="presParOf" srcId="{B86E443C-841C-4208-B9D5-6443110776E3}" destId="{F6A8C981-135A-49E3-B853-FED422760630}" srcOrd="0" destOrd="0" presId="urn:microsoft.com/office/officeart/2005/8/layout/orgChart1"/>
    <dgm:cxn modelId="{F3D8C407-0CDF-4C7B-BA0D-C3FFA71EDF8E}" type="presParOf" srcId="{B86E443C-841C-4208-B9D5-6443110776E3}" destId="{26502F7F-CD8C-4B56-BF60-E869C80F2460}" srcOrd="1" destOrd="0" presId="urn:microsoft.com/office/officeart/2005/8/layout/orgChart1"/>
    <dgm:cxn modelId="{30485512-2427-472F-828E-93D99F274DEA}" type="presParOf" srcId="{26502F7F-CD8C-4B56-BF60-E869C80F2460}" destId="{0E8111E2-4B0C-4C22-B263-6B68F903210A}" srcOrd="0" destOrd="0" presId="urn:microsoft.com/office/officeart/2005/8/layout/orgChart1"/>
    <dgm:cxn modelId="{6548B0D8-CF4C-4555-8D4E-F1B3B66E9761}" type="presParOf" srcId="{0E8111E2-4B0C-4C22-B263-6B68F903210A}" destId="{AA37C243-7275-42D4-A26E-CB617BE609A9}" srcOrd="0" destOrd="0" presId="urn:microsoft.com/office/officeart/2005/8/layout/orgChart1"/>
    <dgm:cxn modelId="{DD3822D4-9A31-496B-91F1-2566666CE136}" type="presParOf" srcId="{0E8111E2-4B0C-4C22-B263-6B68F903210A}" destId="{37D24A85-EDD3-487E-B62C-3E97D793D699}" srcOrd="1" destOrd="0" presId="urn:microsoft.com/office/officeart/2005/8/layout/orgChart1"/>
    <dgm:cxn modelId="{1ABE5CEB-7FB6-4961-82DE-503609F7C123}" type="presParOf" srcId="{26502F7F-CD8C-4B56-BF60-E869C80F2460}" destId="{C06BDA66-5B91-45C5-BD21-BAA7FB089281}" srcOrd="1" destOrd="0" presId="urn:microsoft.com/office/officeart/2005/8/layout/orgChart1"/>
    <dgm:cxn modelId="{6035DFCF-0F0F-4D16-ACD4-B565E8D6AA5B}" type="presParOf" srcId="{26502F7F-CD8C-4B56-BF60-E869C80F2460}" destId="{CB5DB5BB-638F-4272-A1FF-E4E1965B3AD9}" srcOrd="2" destOrd="0" presId="urn:microsoft.com/office/officeart/2005/8/layout/orgChart1"/>
    <dgm:cxn modelId="{AB13C32B-E570-4D44-9745-C1929D4DBEB4}" type="presParOf" srcId="{B86E443C-841C-4208-B9D5-6443110776E3}" destId="{9E342531-28D4-446B-9F2F-CCC1458AF62A}" srcOrd="2" destOrd="0" presId="urn:microsoft.com/office/officeart/2005/8/layout/orgChart1"/>
    <dgm:cxn modelId="{09C092B2-B0A3-4268-8E62-E3667321ABE9}" type="presParOf" srcId="{B86E443C-841C-4208-B9D5-6443110776E3}" destId="{8EE38D5E-33F0-4DC5-A287-2EAB95B97146}" srcOrd="3" destOrd="0" presId="urn:microsoft.com/office/officeart/2005/8/layout/orgChart1"/>
    <dgm:cxn modelId="{A67002EC-7D8F-4584-ABA1-C482C6E4BBB0}" type="presParOf" srcId="{8EE38D5E-33F0-4DC5-A287-2EAB95B97146}" destId="{7D34CD9D-A962-4989-8DA1-8B722806DDDF}" srcOrd="0" destOrd="0" presId="urn:microsoft.com/office/officeart/2005/8/layout/orgChart1"/>
    <dgm:cxn modelId="{C8F921AE-1A86-4CEC-A8AE-4AFD27C53A78}" type="presParOf" srcId="{7D34CD9D-A962-4989-8DA1-8B722806DDDF}" destId="{AC80F0F8-7800-48CC-BD9D-0914E34CB569}" srcOrd="0" destOrd="0" presId="urn:microsoft.com/office/officeart/2005/8/layout/orgChart1"/>
    <dgm:cxn modelId="{27A7BD00-7E52-433A-AFDC-B37D7016F05D}" type="presParOf" srcId="{7D34CD9D-A962-4989-8DA1-8B722806DDDF}" destId="{8B7B8887-6952-47D4-A294-9ABDA308AE7B}" srcOrd="1" destOrd="0" presId="urn:microsoft.com/office/officeart/2005/8/layout/orgChart1"/>
    <dgm:cxn modelId="{42495EB0-4270-436F-97FC-755B1832A74C}" type="presParOf" srcId="{8EE38D5E-33F0-4DC5-A287-2EAB95B97146}" destId="{599232C1-FE0B-43C0-8BF1-41FE58C60F1B}" srcOrd="1" destOrd="0" presId="urn:microsoft.com/office/officeart/2005/8/layout/orgChart1"/>
    <dgm:cxn modelId="{05EED5FF-45BC-4CB0-B26E-5E4B3B1764EE}" type="presParOf" srcId="{8EE38D5E-33F0-4DC5-A287-2EAB95B97146}" destId="{762E68DA-DAA1-4B58-8FB7-07A1D8B32B10}" srcOrd="2" destOrd="0" presId="urn:microsoft.com/office/officeart/2005/8/layout/orgChart1"/>
    <dgm:cxn modelId="{4BB2EE3D-C939-44E3-BF08-237221720BB3}" type="presParOf" srcId="{B86E443C-841C-4208-B9D5-6443110776E3}" destId="{FB036C25-7E93-46BB-A633-A208BAF984E2}" srcOrd="4" destOrd="0" presId="urn:microsoft.com/office/officeart/2005/8/layout/orgChart1"/>
    <dgm:cxn modelId="{36E4CE2A-AAC4-48EB-82C9-ED8857D736F9}" type="presParOf" srcId="{B86E443C-841C-4208-B9D5-6443110776E3}" destId="{A7C7003E-5DA9-462A-90B7-B4A693893AB6}" srcOrd="5" destOrd="0" presId="urn:microsoft.com/office/officeart/2005/8/layout/orgChart1"/>
    <dgm:cxn modelId="{09D4C634-0CD6-4AB3-8661-EFF9BAD2CC02}" type="presParOf" srcId="{A7C7003E-5DA9-462A-90B7-B4A693893AB6}" destId="{5C599E0B-B006-4DCE-ABCD-C71B0B6F87E8}" srcOrd="0" destOrd="0" presId="urn:microsoft.com/office/officeart/2005/8/layout/orgChart1"/>
    <dgm:cxn modelId="{6860B726-465A-4829-9548-D0D5D045B98D}" type="presParOf" srcId="{5C599E0B-B006-4DCE-ABCD-C71B0B6F87E8}" destId="{8E5C1496-4F35-4BCE-8270-FD22B4D58E4C}" srcOrd="0" destOrd="0" presId="urn:microsoft.com/office/officeart/2005/8/layout/orgChart1"/>
    <dgm:cxn modelId="{A47D673E-41E0-409F-B072-D4F717F05872}" type="presParOf" srcId="{5C599E0B-B006-4DCE-ABCD-C71B0B6F87E8}" destId="{E8CB16D5-1FBD-4B68-9349-D5D1CE98311B}" srcOrd="1" destOrd="0" presId="urn:microsoft.com/office/officeart/2005/8/layout/orgChart1"/>
    <dgm:cxn modelId="{8BD757EE-653E-4759-9677-871A0CC6BA98}" type="presParOf" srcId="{A7C7003E-5DA9-462A-90B7-B4A693893AB6}" destId="{A9571F0A-6A0E-4A7E-816C-2CCE924C85B8}" srcOrd="1" destOrd="0" presId="urn:microsoft.com/office/officeart/2005/8/layout/orgChart1"/>
    <dgm:cxn modelId="{C1AA5154-A2D9-432B-A5B3-3CD596DA3181}" type="presParOf" srcId="{A7C7003E-5DA9-462A-90B7-B4A693893AB6}" destId="{2E8A49D3-3444-4379-8F6E-A543F412B5B7}" srcOrd="2" destOrd="0" presId="urn:microsoft.com/office/officeart/2005/8/layout/orgChart1"/>
    <dgm:cxn modelId="{6D4D1C50-7789-4021-B2A3-D5206720BE66}" type="presParOf" srcId="{B86E443C-841C-4208-B9D5-6443110776E3}" destId="{BDC2E2F9-C6C7-4B3C-8673-D499F4CCD271}" srcOrd="6" destOrd="0" presId="urn:microsoft.com/office/officeart/2005/8/layout/orgChart1"/>
    <dgm:cxn modelId="{7B104D20-3879-4815-B8E6-32E009B1F1AC}" type="presParOf" srcId="{B86E443C-841C-4208-B9D5-6443110776E3}" destId="{13E00BD7-ADB9-41F0-9218-4EA107AF9762}" srcOrd="7" destOrd="0" presId="urn:microsoft.com/office/officeart/2005/8/layout/orgChart1"/>
    <dgm:cxn modelId="{25825BBF-60D2-42CA-A1D8-542918B91C9A}" type="presParOf" srcId="{13E00BD7-ADB9-41F0-9218-4EA107AF9762}" destId="{24F464E4-303C-42F3-A9E4-265831B40589}" srcOrd="0" destOrd="0" presId="urn:microsoft.com/office/officeart/2005/8/layout/orgChart1"/>
    <dgm:cxn modelId="{940B4ED1-88B9-4234-A215-53AB46BFCE6C}" type="presParOf" srcId="{24F464E4-303C-42F3-A9E4-265831B40589}" destId="{39C3132B-6340-4DC2-AEE0-081AD067EFB2}" srcOrd="0" destOrd="0" presId="urn:microsoft.com/office/officeart/2005/8/layout/orgChart1"/>
    <dgm:cxn modelId="{A8A7A7C8-0C12-4756-A441-438BB1C13D2A}" type="presParOf" srcId="{24F464E4-303C-42F3-A9E4-265831B40589}" destId="{801A65F3-191F-443B-A7EE-7E99E9794AE3}" srcOrd="1" destOrd="0" presId="urn:microsoft.com/office/officeart/2005/8/layout/orgChart1"/>
    <dgm:cxn modelId="{11B8AE50-1CC6-4AA6-A945-CF7B13967327}" type="presParOf" srcId="{13E00BD7-ADB9-41F0-9218-4EA107AF9762}" destId="{E466C941-2F53-4692-8A60-433B2519AAC7}" srcOrd="1" destOrd="0" presId="urn:microsoft.com/office/officeart/2005/8/layout/orgChart1"/>
    <dgm:cxn modelId="{5D4FEDE1-12FA-48D3-9382-91B4B08EF80E}" type="presParOf" srcId="{13E00BD7-ADB9-41F0-9218-4EA107AF9762}" destId="{1135ED34-979D-4C46-AE35-44980997DC6F}" srcOrd="2" destOrd="0" presId="urn:microsoft.com/office/officeart/2005/8/layout/orgChart1"/>
    <dgm:cxn modelId="{36B799BA-E942-4509-9C3A-E91175A2B23B}" type="presParOf" srcId="{B86E443C-841C-4208-B9D5-6443110776E3}" destId="{71A77FC8-CDF1-476F-BFBC-51A18B185DB4}" srcOrd="8" destOrd="0" presId="urn:microsoft.com/office/officeart/2005/8/layout/orgChart1"/>
    <dgm:cxn modelId="{01E3CECD-1126-489C-8DCE-715107C44252}" type="presParOf" srcId="{B86E443C-841C-4208-B9D5-6443110776E3}" destId="{022D5DC2-904A-4EE2-B95D-9ACEE739C80E}" srcOrd="9" destOrd="0" presId="urn:microsoft.com/office/officeart/2005/8/layout/orgChart1"/>
    <dgm:cxn modelId="{78F3BB28-4F8B-4C1C-A44E-3885DCBC96E2}" type="presParOf" srcId="{022D5DC2-904A-4EE2-B95D-9ACEE739C80E}" destId="{8FAEE230-7219-43CD-B52A-330989E0CB57}" srcOrd="0" destOrd="0" presId="urn:microsoft.com/office/officeart/2005/8/layout/orgChart1"/>
    <dgm:cxn modelId="{5887806E-563C-45E0-B225-838D905B09F6}" type="presParOf" srcId="{8FAEE230-7219-43CD-B52A-330989E0CB57}" destId="{8C9B2B60-8EAA-44F8-8550-9B4EC6CB9A4C}" srcOrd="0" destOrd="0" presId="urn:microsoft.com/office/officeart/2005/8/layout/orgChart1"/>
    <dgm:cxn modelId="{90B78B74-F458-4ADA-9484-8D4EC4388162}" type="presParOf" srcId="{8FAEE230-7219-43CD-B52A-330989E0CB57}" destId="{E2E676CB-2697-4CDB-A9B9-BC35C08F7B56}" srcOrd="1" destOrd="0" presId="urn:microsoft.com/office/officeart/2005/8/layout/orgChart1"/>
    <dgm:cxn modelId="{03E776CD-CD50-4BE1-AA7A-EA54D22F2353}" type="presParOf" srcId="{022D5DC2-904A-4EE2-B95D-9ACEE739C80E}" destId="{E565C185-9C9F-4A77-8DAC-0A42B283FD97}" srcOrd="1" destOrd="0" presId="urn:microsoft.com/office/officeart/2005/8/layout/orgChart1"/>
    <dgm:cxn modelId="{949CC566-19BB-43B4-9B4F-B532D38206AB}" type="presParOf" srcId="{022D5DC2-904A-4EE2-B95D-9ACEE739C80E}" destId="{0E614A8C-5640-4066-8586-EC124EDFB63C}" srcOrd="2" destOrd="0" presId="urn:microsoft.com/office/officeart/2005/8/layout/orgChart1"/>
    <dgm:cxn modelId="{4F6EAB50-374E-4984-9AF6-CDBDD424398D}" type="presParOf" srcId="{B86E443C-841C-4208-B9D5-6443110776E3}" destId="{FA912BB4-0C25-48F8-92A7-DFF6F38859EB}" srcOrd="10" destOrd="0" presId="urn:microsoft.com/office/officeart/2005/8/layout/orgChart1"/>
    <dgm:cxn modelId="{0CD0E6B9-A2F5-4DEC-8738-EFED918C3C44}" type="presParOf" srcId="{B86E443C-841C-4208-B9D5-6443110776E3}" destId="{234633DD-FD41-4D67-8460-E414A54BCC44}" srcOrd="11" destOrd="0" presId="urn:microsoft.com/office/officeart/2005/8/layout/orgChart1"/>
    <dgm:cxn modelId="{09D0FCBB-0CB9-43DF-BCAD-4FA16EF2E1E9}" type="presParOf" srcId="{234633DD-FD41-4D67-8460-E414A54BCC44}" destId="{6BE0E1A8-39CF-4327-816A-84E67FE64307}" srcOrd="0" destOrd="0" presId="urn:microsoft.com/office/officeart/2005/8/layout/orgChart1"/>
    <dgm:cxn modelId="{0A0309DC-59A0-40BB-BBFC-5254CBE98B9E}" type="presParOf" srcId="{6BE0E1A8-39CF-4327-816A-84E67FE64307}" destId="{56748356-D4E5-49AA-B583-06E63EDFAAF4}" srcOrd="0" destOrd="0" presId="urn:microsoft.com/office/officeart/2005/8/layout/orgChart1"/>
    <dgm:cxn modelId="{323DB6AA-D966-4DA5-ABED-55B2EB4DA45C}" type="presParOf" srcId="{6BE0E1A8-39CF-4327-816A-84E67FE64307}" destId="{802A462F-6E5D-474E-A366-FC6601C00140}" srcOrd="1" destOrd="0" presId="urn:microsoft.com/office/officeart/2005/8/layout/orgChart1"/>
    <dgm:cxn modelId="{7DDB9A03-744D-47B8-9968-DF5F86B39CBA}" type="presParOf" srcId="{234633DD-FD41-4D67-8460-E414A54BCC44}" destId="{E63BF4D3-44EC-4957-89A5-7CD23372F189}" srcOrd="1" destOrd="0" presId="urn:microsoft.com/office/officeart/2005/8/layout/orgChart1"/>
    <dgm:cxn modelId="{5C33E694-4578-4FBA-B1E9-1B7958C72BBC}" type="presParOf" srcId="{234633DD-FD41-4D67-8460-E414A54BCC44}" destId="{D9E1E30C-AA52-450E-8CE5-191E08C9DCE0}" srcOrd="2" destOrd="0" presId="urn:microsoft.com/office/officeart/2005/8/layout/orgChart1"/>
    <dgm:cxn modelId="{6B2616CE-9988-4376-B8BD-793CA1CA9F98}" type="presParOf" srcId="{26140DED-8369-4C73-AF36-4EEE130F026E}" destId="{FC71D3B4-3D64-418A-AB9E-F7C826AFCD6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C6B1AA9-F1A6-445B-BC53-C717491D14F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4BAF8323-DC8E-4DE7-B0E8-CFBC1594D19C}">
      <dgm:prSet custT="1"/>
      <dgm:spPr/>
      <dgm:t>
        <a:bodyPr/>
        <a:lstStyle/>
        <a:p>
          <a:pPr rtl="0"/>
          <a:r>
            <a:rPr lang="hr-HR" sz="1400" dirty="0" smtClean="0">
              <a:solidFill>
                <a:schemeClr val="bg1"/>
              </a:solidFill>
            </a:rPr>
            <a:t>DRŽAVNI POREZI</a:t>
          </a:r>
          <a:endParaRPr lang="hr-HR" sz="1400" dirty="0">
            <a:solidFill>
              <a:schemeClr val="bg1"/>
            </a:solidFill>
          </a:endParaRPr>
        </a:p>
      </dgm:t>
    </dgm:pt>
    <dgm:pt modelId="{D7160F57-FBC6-4751-979D-C19665483FF7}" type="parTrans" cxnId="{9554C293-357D-49FE-A9EB-6B6B0AAF0FD7}">
      <dgm:prSet/>
      <dgm:spPr/>
      <dgm:t>
        <a:bodyPr/>
        <a:lstStyle/>
        <a:p>
          <a:endParaRPr lang="hr-HR"/>
        </a:p>
      </dgm:t>
    </dgm:pt>
    <dgm:pt modelId="{85E6B968-2302-4D06-B533-4C0DAE86C750}" type="sibTrans" cxnId="{9554C293-357D-49FE-A9EB-6B6B0AAF0FD7}">
      <dgm:prSet/>
      <dgm:spPr/>
      <dgm:t>
        <a:bodyPr/>
        <a:lstStyle/>
        <a:p>
          <a:endParaRPr lang="hr-HR"/>
        </a:p>
      </dgm:t>
    </dgm:pt>
    <dgm:pt modelId="{FE7B650C-22A4-4879-B311-8074B08BFEE9}">
      <dgm:prSet custT="1"/>
      <dgm:spPr/>
      <dgm:t>
        <a:bodyPr/>
        <a:lstStyle/>
        <a:p>
          <a:pPr rtl="0"/>
          <a:r>
            <a:rPr lang="hr-HR" sz="1400" dirty="0" smtClean="0"/>
            <a:t>u cijelosti pripadaju državnom proračunu</a:t>
          </a:r>
          <a:endParaRPr lang="hr-HR" sz="1400" dirty="0"/>
        </a:p>
      </dgm:t>
    </dgm:pt>
    <dgm:pt modelId="{97BF6AE4-C445-4278-A2D3-8DCFD07BDF45}" type="parTrans" cxnId="{43E04D23-F974-406C-8177-4347073C17B9}">
      <dgm:prSet/>
      <dgm:spPr/>
      <dgm:t>
        <a:bodyPr/>
        <a:lstStyle/>
        <a:p>
          <a:endParaRPr lang="hr-HR"/>
        </a:p>
      </dgm:t>
    </dgm:pt>
    <dgm:pt modelId="{5D754BE1-052A-421E-A8E5-1E68231647DA}" type="sibTrans" cxnId="{43E04D23-F974-406C-8177-4347073C17B9}">
      <dgm:prSet/>
      <dgm:spPr/>
      <dgm:t>
        <a:bodyPr/>
        <a:lstStyle/>
        <a:p>
          <a:endParaRPr lang="hr-HR"/>
        </a:p>
      </dgm:t>
    </dgm:pt>
    <dgm:pt modelId="{1FB16425-00BB-493C-9BDE-8421A9251802}">
      <dgm:prSet custT="1"/>
      <dgm:spPr/>
      <dgm:t>
        <a:bodyPr/>
        <a:lstStyle/>
        <a:p>
          <a:pPr rtl="0"/>
          <a:r>
            <a:rPr lang="hr-HR" sz="1400" dirty="0" smtClean="0">
              <a:solidFill>
                <a:schemeClr val="bg1"/>
              </a:solidFill>
            </a:rPr>
            <a:t>ŽUPANIJSKI POREZI</a:t>
          </a:r>
          <a:endParaRPr lang="hr-HR" sz="1400" dirty="0">
            <a:solidFill>
              <a:schemeClr val="bg1"/>
            </a:solidFill>
          </a:endParaRPr>
        </a:p>
      </dgm:t>
    </dgm:pt>
    <dgm:pt modelId="{9FD40566-EE66-419B-9D6F-3C1A39129F76}" type="parTrans" cxnId="{157300CC-CBAB-42C1-9C96-58B452CE6665}">
      <dgm:prSet/>
      <dgm:spPr/>
      <dgm:t>
        <a:bodyPr/>
        <a:lstStyle/>
        <a:p>
          <a:endParaRPr lang="hr-HR"/>
        </a:p>
      </dgm:t>
    </dgm:pt>
    <dgm:pt modelId="{3D0318D1-680A-4D3A-9123-24CCF88CDECA}" type="sibTrans" cxnId="{157300CC-CBAB-42C1-9C96-58B452CE6665}">
      <dgm:prSet/>
      <dgm:spPr/>
      <dgm:t>
        <a:bodyPr/>
        <a:lstStyle/>
        <a:p>
          <a:endParaRPr lang="hr-HR"/>
        </a:p>
      </dgm:t>
    </dgm:pt>
    <dgm:pt modelId="{08CA9A09-FBD3-4173-8149-572DFF7E9F20}">
      <dgm:prSet custT="1"/>
      <dgm:spPr/>
      <dgm:t>
        <a:bodyPr/>
        <a:lstStyle/>
        <a:p>
          <a:pPr rtl="0"/>
          <a:r>
            <a:rPr lang="hr-HR" sz="1400" dirty="0" smtClean="0"/>
            <a:t>pripadaju županijskim proračunima ili proračunu Grada Zagreb</a:t>
          </a:r>
          <a:endParaRPr lang="hr-HR" sz="1400" dirty="0"/>
        </a:p>
      </dgm:t>
    </dgm:pt>
    <dgm:pt modelId="{1471D058-00FE-4CF3-A2D1-33E5BE04A830}" type="parTrans" cxnId="{6969D5B4-D03B-4F06-B5EA-0CE63304B193}">
      <dgm:prSet/>
      <dgm:spPr/>
      <dgm:t>
        <a:bodyPr/>
        <a:lstStyle/>
        <a:p>
          <a:endParaRPr lang="hr-HR"/>
        </a:p>
      </dgm:t>
    </dgm:pt>
    <dgm:pt modelId="{CD087D13-8812-4CA7-BF2B-3DAB15C00A5B}" type="sibTrans" cxnId="{6969D5B4-D03B-4F06-B5EA-0CE63304B193}">
      <dgm:prSet/>
      <dgm:spPr/>
      <dgm:t>
        <a:bodyPr/>
        <a:lstStyle/>
        <a:p>
          <a:endParaRPr lang="hr-HR"/>
        </a:p>
      </dgm:t>
    </dgm:pt>
    <dgm:pt modelId="{BC2A360D-0C21-4B01-8DC1-3A8962AADC5D}">
      <dgm:prSet custT="1"/>
      <dgm:spPr/>
      <dgm:t>
        <a:bodyPr/>
        <a:lstStyle/>
        <a:p>
          <a:pPr rtl="0"/>
          <a:r>
            <a:rPr lang="hr-HR" sz="1400" dirty="0" smtClean="0">
              <a:solidFill>
                <a:schemeClr val="bg1"/>
              </a:solidFill>
            </a:rPr>
            <a:t>GRADSKI ILI OPĆINSKI POREZI</a:t>
          </a:r>
          <a:endParaRPr lang="hr-HR" sz="1400" dirty="0">
            <a:solidFill>
              <a:schemeClr val="bg1"/>
            </a:solidFill>
          </a:endParaRPr>
        </a:p>
      </dgm:t>
    </dgm:pt>
    <dgm:pt modelId="{36A9F41B-6804-4212-808D-08A29A17FB45}" type="parTrans" cxnId="{774B5327-F87C-4424-AF2E-C957B09CD22F}">
      <dgm:prSet/>
      <dgm:spPr/>
      <dgm:t>
        <a:bodyPr/>
        <a:lstStyle/>
        <a:p>
          <a:endParaRPr lang="hr-HR"/>
        </a:p>
      </dgm:t>
    </dgm:pt>
    <dgm:pt modelId="{F7A9594F-E6FC-451D-99FD-820F2276D533}" type="sibTrans" cxnId="{774B5327-F87C-4424-AF2E-C957B09CD22F}">
      <dgm:prSet/>
      <dgm:spPr/>
      <dgm:t>
        <a:bodyPr/>
        <a:lstStyle/>
        <a:p>
          <a:endParaRPr lang="hr-HR"/>
        </a:p>
      </dgm:t>
    </dgm:pt>
    <dgm:pt modelId="{65CC9F40-DD60-460D-8E12-03AD7F186BCA}">
      <dgm:prSet custT="1"/>
      <dgm:spPr/>
      <dgm:t>
        <a:bodyPr/>
        <a:lstStyle/>
        <a:p>
          <a:pPr rtl="0"/>
          <a:r>
            <a:rPr lang="hr-HR" sz="1400" dirty="0" smtClean="0"/>
            <a:t>pripadaju gradskim ili općinskim proračunima</a:t>
          </a:r>
          <a:endParaRPr lang="hr-HR" sz="1400" dirty="0"/>
        </a:p>
      </dgm:t>
    </dgm:pt>
    <dgm:pt modelId="{2B26FB8B-AA83-4FE8-B736-D96C0087F7DF}" type="parTrans" cxnId="{CF7A9DBD-F927-4D98-A430-13B73A4ED223}">
      <dgm:prSet/>
      <dgm:spPr/>
      <dgm:t>
        <a:bodyPr/>
        <a:lstStyle/>
        <a:p>
          <a:endParaRPr lang="hr-HR"/>
        </a:p>
      </dgm:t>
    </dgm:pt>
    <dgm:pt modelId="{02EE1F88-1C71-461F-AB11-4BA2CC7D44E8}" type="sibTrans" cxnId="{CF7A9DBD-F927-4D98-A430-13B73A4ED223}">
      <dgm:prSet/>
      <dgm:spPr/>
      <dgm:t>
        <a:bodyPr/>
        <a:lstStyle/>
        <a:p>
          <a:endParaRPr lang="hr-HR"/>
        </a:p>
      </dgm:t>
    </dgm:pt>
    <dgm:pt modelId="{683E3E2A-29C7-47E6-930D-33297D568F90}">
      <dgm:prSet custT="1"/>
      <dgm:spPr/>
      <dgm:t>
        <a:bodyPr/>
        <a:lstStyle/>
        <a:p>
          <a:pPr rtl="0"/>
          <a:r>
            <a:rPr lang="hr-HR" sz="1400" dirty="0" smtClean="0">
              <a:solidFill>
                <a:schemeClr val="bg1"/>
              </a:solidFill>
            </a:rPr>
            <a:t>ZAJEDNIČKI POREZI</a:t>
          </a:r>
          <a:endParaRPr lang="hr-HR" sz="1400" dirty="0">
            <a:solidFill>
              <a:schemeClr val="bg1"/>
            </a:solidFill>
          </a:endParaRPr>
        </a:p>
      </dgm:t>
    </dgm:pt>
    <dgm:pt modelId="{5163EE94-BFF3-4B8D-8C67-BA549FB64ABC}" type="parTrans" cxnId="{EAF26490-EE4B-4658-8FF3-9886AFBCBAD6}">
      <dgm:prSet/>
      <dgm:spPr/>
      <dgm:t>
        <a:bodyPr/>
        <a:lstStyle/>
        <a:p>
          <a:endParaRPr lang="hr-HR"/>
        </a:p>
      </dgm:t>
    </dgm:pt>
    <dgm:pt modelId="{F0944059-F941-4130-9BDA-1044BB9B09F7}" type="sibTrans" cxnId="{EAF26490-EE4B-4658-8FF3-9886AFBCBAD6}">
      <dgm:prSet/>
      <dgm:spPr/>
      <dgm:t>
        <a:bodyPr/>
        <a:lstStyle/>
        <a:p>
          <a:endParaRPr lang="hr-HR"/>
        </a:p>
      </dgm:t>
    </dgm:pt>
    <dgm:pt modelId="{6CB7BEB4-1B93-414C-AB3B-87CE8F0E408F}">
      <dgm:prSet custT="1"/>
      <dgm:spPr/>
      <dgm:t>
        <a:bodyPr/>
        <a:lstStyle/>
        <a:p>
          <a:pPr rtl="0"/>
          <a:r>
            <a:rPr lang="hr-HR" sz="1400" dirty="0" smtClean="0"/>
            <a:t>dijelom pripadaju državnom proračunu, a dijelom proračunu županija i gradova/općina ili gradova/općina</a:t>
          </a:r>
          <a:endParaRPr lang="hr-HR" sz="1400" dirty="0"/>
        </a:p>
      </dgm:t>
    </dgm:pt>
    <dgm:pt modelId="{F7952E95-0A76-4A81-9160-11E98BFD95B9}" type="parTrans" cxnId="{B9213A00-C791-406F-BE2C-561EA1F70A3D}">
      <dgm:prSet/>
      <dgm:spPr/>
      <dgm:t>
        <a:bodyPr/>
        <a:lstStyle/>
        <a:p>
          <a:endParaRPr lang="hr-HR"/>
        </a:p>
      </dgm:t>
    </dgm:pt>
    <dgm:pt modelId="{B69261CF-04CC-42C7-A8C1-081664880579}" type="sibTrans" cxnId="{B9213A00-C791-406F-BE2C-561EA1F70A3D}">
      <dgm:prSet/>
      <dgm:spPr/>
      <dgm:t>
        <a:bodyPr/>
        <a:lstStyle/>
        <a:p>
          <a:endParaRPr lang="hr-HR"/>
        </a:p>
      </dgm:t>
    </dgm:pt>
    <dgm:pt modelId="{B1EFE585-FEE9-479C-BCF2-14F14DD1E931}">
      <dgm:prSet custT="1"/>
      <dgm:spPr/>
      <dgm:t>
        <a:bodyPr/>
        <a:lstStyle/>
        <a:p>
          <a:pPr rtl="0"/>
          <a:r>
            <a:rPr lang="hr-HR" sz="1400" dirty="0" smtClean="0">
              <a:solidFill>
                <a:schemeClr val="bg1"/>
              </a:solidFill>
            </a:rPr>
            <a:t>POREZI NA DOBITKE OD IGARA NA SREĆU I NAKNADE ZA PRIREĐIVANJE IGARA NA SREĆU</a:t>
          </a:r>
          <a:endParaRPr lang="hr-HR" sz="1400" dirty="0">
            <a:solidFill>
              <a:schemeClr val="bg1"/>
            </a:solidFill>
          </a:endParaRPr>
        </a:p>
      </dgm:t>
    </dgm:pt>
    <dgm:pt modelId="{86B10486-59F4-4F5F-8915-780CF745D5E8}" type="parTrans" cxnId="{76D36543-8CC1-4796-8796-4D0265026081}">
      <dgm:prSet/>
      <dgm:spPr/>
      <dgm:t>
        <a:bodyPr/>
        <a:lstStyle/>
        <a:p>
          <a:endParaRPr lang="hr-HR"/>
        </a:p>
      </dgm:t>
    </dgm:pt>
    <dgm:pt modelId="{4A0BEEB9-D045-4623-A1B6-4E5A060F0C05}" type="sibTrans" cxnId="{76D36543-8CC1-4796-8796-4D0265026081}">
      <dgm:prSet/>
      <dgm:spPr/>
      <dgm:t>
        <a:bodyPr/>
        <a:lstStyle/>
        <a:p>
          <a:endParaRPr lang="hr-HR"/>
        </a:p>
      </dgm:t>
    </dgm:pt>
    <dgm:pt modelId="{6A34091A-6A3F-4669-811C-229836C3166B}">
      <dgm:prSet custT="1"/>
      <dgm:spPr/>
      <dgm:t>
        <a:bodyPr/>
        <a:lstStyle/>
        <a:p>
          <a:pPr rtl="0"/>
          <a:r>
            <a:rPr lang="hr-HR" sz="1400" dirty="0" smtClean="0"/>
            <a:t>u cijelosti pripadaju državnom proračunu</a:t>
          </a:r>
          <a:endParaRPr lang="hr-HR" sz="1400" dirty="0"/>
        </a:p>
      </dgm:t>
    </dgm:pt>
    <dgm:pt modelId="{F58E4B6B-FE8B-4B01-873F-6910D3F67E65}" type="parTrans" cxnId="{3A95D72D-469A-4FCA-A880-9097E94A56B0}">
      <dgm:prSet/>
      <dgm:spPr/>
      <dgm:t>
        <a:bodyPr/>
        <a:lstStyle/>
        <a:p>
          <a:endParaRPr lang="hr-HR"/>
        </a:p>
      </dgm:t>
    </dgm:pt>
    <dgm:pt modelId="{6D94BCBD-34C2-40A4-ACF9-5D1EE94DA968}" type="sibTrans" cxnId="{3A95D72D-469A-4FCA-A880-9097E94A56B0}">
      <dgm:prSet/>
      <dgm:spPr/>
      <dgm:t>
        <a:bodyPr/>
        <a:lstStyle/>
        <a:p>
          <a:endParaRPr lang="hr-HR"/>
        </a:p>
      </dgm:t>
    </dgm:pt>
    <dgm:pt modelId="{23886A98-9B6D-498D-A770-38CE9E9E5989}">
      <dgm:prSet custT="1"/>
      <dgm:spPr/>
      <dgm:t>
        <a:bodyPr/>
        <a:lstStyle/>
        <a:p>
          <a:pPr rtl="0"/>
          <a:r>
            <a:rPr lang="hr-HR" sz="1400" dirty="0" smtClean="0">
              <a:solidFill>
                <a:schemeClr val="bg1"/>
              </a:solidFill>
            </a:rPr>
            <a:t>NAKNADA OD UTVRĐENE VRIJEDNOSTI FONDA NAGRADNIH IGARA</a:t>
          </a:r>
          <a:endParaRPr lang="hr-HR" sz="1400" dirty="0">
            <a:solidFill>
              <a:schemeClr val="bg1"/>
            </a:solidFill>
          </a:endParaRPr>
        </a:p>
      </dgm:t>
    </dgm:pt>
    <dgm:pt modelId="{887024D2-FC4E-4A42-A39F-123809BEB7FF}" type="parTrans" cxnId="{44F7CB4F-8401-4EA3-B7A1-0D0C86348C80}">
      <dgm:prSet/>
      <dgm:spPr/>
      <dgm:t>
        <a:bodyPr/>
        <a:lstStyle/>
        <a:p>
          <a:endParaRPr lang="hr-HR"/>
        </a:p>
      </dgm:t>
    </dgm:pt>
    <dgm:pt modelId="{8EFD81A3-BB75-46D6-85C6-D1F999D73F9D}" type="sibTrans" cxnId="{44F7CB4F-8401-4EA3-B7A1-0D0C86348C80}">
      <dgm:prSet/>
      <dgm:spPr/>
      <dgm:t>
        <a:bodyPr/>
        <a:lstStyle/>
        <a:p>
          <a:endParaRPr lang="hr-HR"/>
        </a:p>
      </dgm:t>
    </dgm:pt>
    <dgm:pt modelId="{54C0E322-BDA8-4AA0-AC39-78A3915C201F}">
      <dgm:prSet custT="1"/>
      <dgm:spPr/>
      <dgm:t>
        <a:bodyPr/>
        <a:lstStyle/>
        <a:p>
          <a:pPr rtl="0"/>
          <a:r>
            <a:rPr lang="hr-HR" sz="1400" dirty="0" smtClean="0"/>
            <a:t>pripada Hrvatskom Crvenom križu</a:t>
          </a:r>
          <a:endParaRPr lang="hr-HR" sz="1400" dirty="0"/>
        </a:p>
      </dgm:t>
    </dgm:pt>
    <dgm:pt modelId="{5600E732-2EB4-4BFB-9DC8-023F46220C17}" type="parTrans" cxnId="{378F0009-CF03-47E7-910F-208314E83082}">
      <dgm:prSet/>
      <dgm:spPr/>
      <dgm:t>
        <a:bodyPr/>
        <a:lstStyle/>
        <a:p>
          <a:endParaRPr lang="hr-HR"/>
        </a:p>
      </dgm:t>
    </dgm:pt>
    <dgm:pt modelId="{B50E9A14-200A-4BD2-838A-D8EFC22CABFC}" type="sibTrans" cxnId="{378F0009-CF03-47E7-910F-208314E83082}">
      <dgm:prSet/>
      <dgm:spPr/>
      <dgm:t>
        <a:bodyPr/>
        <a:lstStyle/>
        <a:p>
          <a:endParaRPr lang="hr-HR"/>
        </a:p>
      </dgm:t>
    </dgm:pt>
    <dgm:pt modelId="{93DA54C9-65C3-4E7D-8B28-1346695A346F}" type="pres">
      <dgm:prSet presAssocID="{4C6B1AA9-F1A6-445B-BC53-C717491D14F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EA2A53B6-7E7E-48A9-A15E-78F4A61049F8}" type="pres">
      <dgm:prSet presAssocID="{4BAF8323-DC8E-4DE7-B0E8-CFBC1594D19C}" presName="hierRoot1" presStyleCnt="0">
        <dgm:presLayoutVars>
          <dgm:hierBranch val="init"/>
        </dgm:presLayoutVars>
      </dgm:prSet>
      <dgm:spPr/>
    </dgm:pt>
    <dgm:pt modelId="{A18C91A0-6C12-4FF1-8CF9-61FF19AF480A}" type="pres">
      <dgm:prSet presAssocID="{4BAF8323-DC8E-4DE7-B0E8-CFBC1594D19C}" presName="rootComposite1" presStyleCnt="0"/>
      <dgm:spPr/>
    </dgm:pt>
    <dgm:pt modelId="{F3A21C8A-6483-452E-8540-389A447E8556}" type="pres">
      <dgm:prSet presAssocID="{4BAF8323-DC8E-4DE7-B0E8-CFBC1594D19C}" presName="rootText1" presStyleLbl="node0" presStyleIdx="0" presStyleCnt="6" custScaleX="209695" custLinFactY="-87994" custLinFactNeighborX="663" custLinFactNeighborY="-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40B9923-F903-4F8A-BAA5-964C821921ED}" type="pres">
      <dgm:prSet presAssocID="{4BAF8323-DC8E-4DE7-B0E8-CFBC1594D19C}" presName="rootConnector1" presStyleLbl="node1" presStyleIdx="0" presStyleCnt="0"/>
      <dgm:spPr/>
      <dgm:t>
        <a:bodyPr/>
        <a:lstStyle/>
        <a:p>
          <a:endParaRPr lang="en-GB"/>
        </a:p>
      </dgm:t>
    </dgm:pt>
    <dgm:pt modelId="{AF7378C1-1071-4F2E-8741-EAF2059C491A}" type="pres">
      <dgm:prSet presAssocID="{4BAF8323-DC8E-4DE7-B0E8-CFBC1594D19C}" presName="hierChild2" presStyleCnt="0"/>
      <dgm:spPr/>
    </dgm:pt>
    <dgm:pt modelId="{21239A7E-E455-440E-84AD-233A854C7CC1}" type="pres">
      <dgm:prSet presAssocID="{97BF6AE4-C445-4278-A2D3-8DCFD07BDF45}" presName="Name37" presStyleLbl="parChTrans1D2" presStyleIdx="0" presStyleCnt="6"/>
      <dgm:spPr/>
      <dgm:t>
        <a:bodyPr/>
        <a:lstStyle/>
        <a:p>
          <a:endParaRPr lang="en-GB"/>
        </a:p>
      </dgm:t>
    </dgm:pt>
    <dgm:pt modelId="{123AF79A-6780-43FA-A7FB-F3DE8F2983F4}" type="pres">
      <dgm:prSet presAssocID="{FE7B650C-22A4-4879-B311-8074B08BFEE9}" presName="hierRoot2" presStyleCnt="0">
        <dgm:presLayoutVars>
          <dgm:hierBranch val="init"/>
        </dgm:presLayoutVars>
      </dgm:prSet>
      <dgm:spPr/>
    </dgm:pt>
    <dgm:pt modelId="{6FE9DEE7-D1EA-4F6A-8827-06360E4F4F20}" type="pres">
      <dgm:prSet presAssocID="{FE7B650C-22A4-4879-B311-8074B08BFEE9}" presName="rootComposite" presStyleCnt="0"/>
      <dgm:spPr/>
    </dgm:pt>
    <dgm:pt modelId="{E15C9348-3CE5-4A0A-9DDE-22D87B4FF623}" type="pres">
      <dgm:prSet presAssocID="{FE7B650C-22A4-4879-B311-8074B08BFEE9}" presName="rootText" presStyleLbl="node2" presStyleIdx="0" presStyleCnt="6" custScaleX="137246" custScaleY="35746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8605242-9E58-43D1-9C1D-4C55E82B79F8}" type="pres">
      <dgm:prSet presAssocID="{FE7B650C-22A4-4879-B311-8074B08BFEE9}" presName="rootConnector" presStyleLbl="node2" presStyleIdx="0" presStyleCnt="6"/>
      <dgm:spPr/>
      <dgm:t>
        <a:bodyPr/>
        <a:lstStyle/>
        <a:p>
          <a:endParaRPr lang="en-GB"/>
        </a:p>
      </dgm:t>
    </dgm:pt>
    <dgm:pt modelId="{F8D843AD-6E9A-48D2-B4F5-E51EEDBCE96C}" type="pres">
      <dgm:prSet presAssocID="{FE7B650C-22A4-4879-B311-8074B08BFEE9}" presName="hierChild4" presStyleCnt="0"/>
      <dgm:spPr/>
    </dgm:pt>
    <dgm:pt modelId="{931A1770-46BF-4875-A51C-741CB1E3947F}" type="pres">
      <dgm:prSet presAssocID="{FE7B650C-22A4-4879-B311-8074B08BFEE9}" presName="hierChild5" presStyleCnt="0"/>
      <dgm:spPr/>
    </dgm:pt>
    <dgm:pt modelId="{B42B20AD-40CB-4D6B-889C-F68C85C3C102}" type="pres">
      <dgm:prSet presAssocID="{4BAF8323-DC8E-4DE7-B0E8-CFBC1594D19C}" presName="hierChild3" presStyleCnt="0"/>
      <dgm:spPr/>
    </dgm:pt>
    <dgm:pt modelId="{D799B041-DF85-43BB-AB04-AF7151821EAB}" type="pres">
      <dgm:prSet presAssocID="{1FB16425-00BB-493C-9BDE-8421A9251802}" presName="hierRoot1" presStyleCnt="0">
        <dgm:presLayoutVars>
          <dgm:hierBranch val="init"/>
        </dgm:presLayoutVars>
      </dgm:prSet>
      <dgm:spPr/>
    </dgm:pt>
    <dgm:pt modelId="{CCBC9609-4E66-48A7-A433-45923FE29ACC}" type="pres">
      <dgm:prSet presAssocID="{1FB16425-00BB-493C-9BDE-8421A9251802}" presName="rootComposite1" presStyleCnt="0"/>
      <dgm:spPr/>
    </dgm:pt>
    <dgm:pt modelId="{8DDAEA68-C343-4C65-97F3-289D6EBE24CE}" type="pres">
      <dgm:prSet presAssocID="{1FB16425-00BB-493C-9BDE-8421A9251802}" presName="rootText1" presStyleLbl="node0" presStyleIdx="1" presStyleCnt="6" custScaleX="166840" custScaleY="21254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BC8BA5E-60DA-48A2-9765-CED6F424D10D}" type="pres">
      <dgm:prSet presAssocID="{1FB16425-00BB-493C-9BDE-8421A9251802}" presName="rootConnector1" presStyleLbl="node1" presStyleIdx="0" presStyleCnt="0"/>
      <dgm:spPr/>
      <dgm:t>
        <a:bodyPr/>
        <a:lstStyle/>
        <a:p>
          <a:endParaRPr lang="en-GB"/>
        </a:p>
      </dgm:t>
    </dgm:pt>
    <dgm:pt modelId="{E6B8C8AF-BB23-43DC-B9C7-8500EE45F74A}" type="pres">
      <dgm:prSet presAssocID="{1FB16425-00BB-493C-9BDE-8421A9251802}" presName="hierChild2" presStyleCnt="0"/>
      <dgm:spPr/>
    </dgm:pt>
    <dgm:pt modelId="{D9CC07FC-B585-4B89-A7C8-DBB872DB2BB1}" type="pres">
      <dgm:prSet presAssocID="{1471D058-00FE-4CF3-A2D1-33E5BE04A830}" presName="Name37" presStyleLbl="parChTrans1D2" presStyleIdx="1" presStyleCnt="6"/>
      <dgm:spPr/>
      <dgm:t>
        <a:bodyPr/>
        <a:lstStyle/>
        <a:p>
          <a:endParaRPr lang="en-GB"/>
        </a:p>
      </dgm:t>
    </dgm:pt>
    <dgm:pt modelId="{8B6CE120-7944-45A1-9B39-1FE6BBC7321F}" type="pres">
      <dgm:prSet presAssocID="{08CA9A09-FBD3-4173-8149-572DFF7E9F20}" presName="hierRoot2" presStyleCnt="0">
        <dgm:presLayoutVars>
          <dgm:hierBranch val="init"/>
        </dgm:presLayoutVars>
      </dgm:prSet>
      <dgm:spPr/>
    </dgm:pt>
    <dgm:pt modelId="{DDA1505E-544F-4893-88FA-F414E6B47964}" type="pres">
      <dgm:prSet presAssocID="{08CA9A09-FBD3-4173-8149-572DFF7E9F20}" presName="rootComposite" presStyleCnt="0"/>
      <dgm:spPr/>
    </dgm:pt>
    <dgm:pt modelId="{A63814A4-005E-4165-B252-92FC6048065B}" type="pres">
      <dgm:prSet presAssocID="{08CA9A09-FBD3-4173-8149-572DFF7E9F20}" presName="rootText" presStyleLbl="node2" presStyleIdx="1" presStyleCnt="6" custScaleX="160372" custScaleY="350897" custLinFactY="76157" custLinFactNeighborX="-3058" custLinFactNeighborY="100000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05ACEC7D-75C6-4A0F-87B1-8CB43220032E}" type="pres">
      <dgm:prSet presAssocID="{08CA9A09-FBD3-4173-8149-572DFF7E9F20}" presName="rootConnector" presStyleLbl="node2" presStyleIdx="1" presStyleCnt="6"/>
      <dgm:spPr/>
      <dgm:t>
        <a:bodyPr/>
        <a:lstStyle/>
        <a:p>
          <a:endParaRPr lang="en-GB"/>
        </a:p>
      </dgm:t>
    </dgm:pt>
    <dgm:pt modelId="{2C626901-E529-44AF-BB6C-0ADA54CAC7B0}" type="pres">
      <dgm:prSet presAssocID="{08CA9A09-FBD3-4173-8149-572DFF7E9F20}" presName="hierChild4" presStyleCnt="0"/>
      <dgm:spPr/>
    </dgm:pt>
    <dgm:pt modelId="{E547C39E-24A1-4EE7-9C9A-9DF5117ACAD2}" type="pres">
      <dgm:prSet presAssocID="{08CA9A09-FBD3-4173-8149-572DFF7E9F20}" presName="hierChild5" presStyleCnt="0"/>
      <dgm:spPr/>
    </dgm:pt>
    <dgm:pt modelId="{8F9703F2-6E8D-49A4-ADCC-988081B42653}" type="pres">
      <dgm:prSet presAssocID="{1FB16425-00BB-493C-9BDE-8421A9251802}" presName="hierChild3" presStyleCnt="0"/>
      <dgm:spPr/>
    </dgm:pt>
    <dgm:pt modelId="{CBE5A9D9-66EF-4CDB-BA1C-19CC25E00DC7}" type="pres">
      <dgm:prSet presAssocID="{BC2A360D-0C21-4B01-8DC1-3A8962AADC5D}" presName="hierRoot1" presStyleCnt="0">
        <dgm:presLayoutVars>
          <dgm:hierBranch val="init"/>
        </dgm:presLayoutVars>
      </dgm:prSet>
      <dgm:spPr/>
    </dgm:pt>
    <dgm:pt modelId="{5863DB25-4691-4BAE-B440-206FF32F4D1A}" type="pres">
      <dgm:prSet presAssocID="{BC2A360D-0C21-4B01-8DC1-3A8962AADC5D}" presName="rootComposite1" presStyleCnt="0"/>
      <dgm:spPr/>
    </dgm:pt>
    <dgm:pt modelId="{048D6CC1-9D61-4DED-8F39-7DEA162E3207}" type="pres">
      <dgm:prSet presAssocID="{BC2A360D-0C21-4B01-8DC1-3A8962AADC5D}" presName="rootText1" presStyleLbl="node0" presStyleIdx="2" presStyleCnt="6" custScaleX="208994" custScaleY="224003" custLinFactY="-75649" custLinFactNeighborX="-606" custLinFactNeighborY="-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B9AE2AC-36B9-4984-BA62-601721D97500}" type="pres">
      <dgm:prSet presAssocID="{BC2A360D-0C21-4B01-8DC1-3A8962AADC5D}" presName="rootConnector1" presStyleLbl="node1" presStyleIdx="0" presStyleCnt="0"/>
      <dgm:spPr/>
      <dgm:t>
        <a:bodyPr/>
        <a:lstStyle/>
        <a:p>
          <a:endParaRPr lang="en-GB"/>
        </a:p>
      </dgm:t>
    </dgm:pt>
    <dgm:pt modelId="{9F9EDC5D-8DB9-4E02-A82D-344C46B7A45F}" type="pres">
      <dgm:prSet presAssocID="{BC2A360D-0C21-4B01-8DC1-3A8962AADC5D}" presName="hierChild2" presStyleCnt="0"/>
      <dgm:spPr/>
    </dgm:pt>
    <dgm:pt modelId="{64A54E92-E3B4-421A-A102-BBCF3422D34E}" type="pres">
      <dgm:prSet presAssocID="{2B26FB8B-AA83-4FE8-B736-D96C0087F7DF}" presName="Name37" presStyleLbl="parChTrans1D2" presStyleIdx="2" presStyleCnt="6"/>
      <dgm:spPr/>
      <dgm:t>
        <a:bodyPr/>
        <a:lstStyle/>
        <a:p>
          <a:endParaRPr lang="en-GB"/>
        </a:p>
      </dgm:t>
    </dgm:pt>
    <dgm:pt modelId="{4ECB3E08-3C98-46FF-BE78-102519F47DDC}" type="pres">
      <dgm:prSet presAssocID="{65CC9F40-DD60-460D-8E12-03AD7F186BCA}" presName="hierRoot2" presStyleCnt="0">
        <dgm:presLayoutVars>
          <dgm:hierBranch val="init"/>
        </dgm:presLayoutVars>
      </dgm:prSet>
      <dgm:spPr/>
    </dgm:pt>
    <dgm:pt modelId="{374F1DE0-1F6A-41A2-81B3-FEBE36A79190}" type="pres">
      <dgm:prSet presAssocID="{65CC9F40-DD60-460D-8E12-03AD7F186BCA}" presName="rootComposite" presStyleCnt="0"/>
      <dgm:spPr/>
    </dgm:pt>
    <dgm:pt modelId="{64BB6C9C-67C0-4A73-B2CE-6D5F3233615C}" type="pres">
      <dgm:prSet presAssocID="{65CC9F40-DD60-460D-8E12-03AD7F186BCA}" presName="rootText" presStyleLbl="node2" presStyleIdx="2" presStyleCnt="6" custScaleX="150406" custScaleY="272349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E16D29AC-FCBF-4558-9C5B-508257E39E23}" type="pres">
      <dgm:prSet presAssocID="{65CC9F40-DD60-460D-8E12-03AD7F186BCA}" presName="rootConnector" presStyleLbl="node2" presStyleIdx="2" presStyleCnt="6"/>
      <dgm:spPr/>
      <dgm:t>
        <a:bodyPr/>
        <a:lstStyle/>
        <a:p>
          <a:endParaRPr lang="en-GB"/>
        </a:p>
      </dgm:t>
    </dgm:pt>
    <dgm:pt modelId="{6999BC79-BA9A-40A6-8C02-BE2FCE2F9895}" type="pres">
      <dgm:prSet presAssocID="{65CC9F40-DD60-460D-8E12-03AD7F186BCA}" presName="hierChild4" presStyleCnt="0"/>
      <dgm:spPr/>
    </dgm:pt>
    <dgm:pt modelId="{3FB76C21-F831-4D0B-95AB-0CEE5272B537}" type="pres">
      <dgm:prSet presAssocID="{65CC9F40-DD60-460D-8E12-03AD7F186BCA}" presName="hierChild5" presStyleCnt="0"/>
      <dgm:spPr/>
    </dgm:pt>
    <dgm:pt modelId="{3AD3C22E-05AA-4064-94BB-D18A3429235B}" type="pres">
      <dgm:prSet presAssocID="{BC2A360D-0C21-4B01-8DC1-3A8962AADC5D}" presName="hierChild3" presStyleCnt="0"/>
      <dgm:spPr/>
    </dgm:pt>
    <dgm:pt modelId="{A0F4EDB3-2B28-4D35-BCEA-84B34CA2C4A2}" type="pres">
      <dgm:prSet presAssocID="{683E3E2A-29C7-47E6-930D-33297D568F90}" presName="hierRoot1" presStyleCnt="0">
        <dgm:presLayoutVars>
          <dgm:hierBranch val="init"/>
        </dgm:presLayoutVars>
      </dgm:prSet>
      <dgm:spPr/>
    </dgm:pt>
    <dgm:pt modelId="{A1F23942-7A8B-4BE0-97AE-AC777811676F}" type="pres">
      <dgm:prSet presAssocID="{683E3E2A-29C7-47E6-930D-33297D568F90}" presName="rootComposite1" presStyleCnt="0"/>
      <dgm:spPr/>
    </dgm:pt>
    <dgm:pt modelId="{1A91F2EA-BA50-4EBB-A9D0-B27C5B6629DF}" type="pres">
      <dgm:prSet presAssocID="{683E3E2A-29C7-47E6-930D-33297D568F90}" presName="rootText1" presStyleLbl="node0" presStyleIdx="3" presStyleCnt="6" custScaleX="175691" custScaleY="162741" custLinFactNeighborX="-10500" custLinFactNeighborY="952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C93475A-8B0F-4900-BA39-006351B3F95B}" type="pres">
      <dgm:prSet presAssocID="{683E3E2A-29C7-47E6-930D-33297D568F90}" presName="rootConnector1" presStyleLbl="node1" presStyleIdx="0" presStyleCnt="0"/>
      <dgm:spPr/>
      <dgm:t>
        <a:bodyPr/>
        <a:lstStyle/>
        <a:p>
          <a:endParaRPr lang="en-GB"/>
        </a:p>
      </dgm:t>
    </dgm:pt>
    <dgm:pt modelId="{D68325B5-E9B3-449F-B350-9FF5DA9D7ECA}" type="pres">
      <dgm:prSet presAssocID="{683E3E2A-29C7-47E6-930D-33297D568F90}" presName="hierChild2" presStyleCnt="0"/>
      <dgm:spPr/>
    </dgm:pt>
    <dgm:pt modelId="{C7B3B20A-93BD-44EC-9D69-429BAF8DAD29}" type="pres">
      <dgm:prSet presAssocID="{F7952E95-0A76-4A81-9160-11E98BFD95B9}" presName="Name37" presStyleLbl="parChTrans1D2" presStyleIdx="3" presStyleCnt="6"/>
      <dgm:spPr/>
      <dgm:t>
        <a:bodyPr/>
        <a:lstStyle/>
        <a:p>
          <a:endParaRPr lang="en-GB"/>
        </a:p>
      </dgm:t>
    </dgm:pt>
    <dgm:pt modelId="{6ACEF164-9E99-4E07-BA17-D5C9303ABB2B}" type="pres">
      <dgm:prSet presAssocID="{6CB7BEB4-1B93-414C-AB3B-87CE8F0E408F}" presName="hierRoot2" presStyleCnt="0">
        <dgm:presLayoutVars>
          <dgm:hierBranch val="init"/>
        </dgm:presLayoutVars>
      </dgm:prSet>
      <dgm:spPr/>
    </dgm:pt>
    <dgm:pt modelId="{054F8781-0C47-4BC6-81F5-0FB337CFB900}" type="pres">
      <dgm:prSet presAssocID="{6CB7BEB4-1B93-414C-AB3B-87CE8F0E408F}" presName="rootComposite" presStyleCnt="0"/>
      <dgm:spPr/>
    </dgm:pt>
    <dgm:pt modelId="{C28C5D52-CE9F-46CE-8775-C8ACAD8640B0}" type="pres">
      <dgm:prSet presAssocID="{6CB7BEB4-1B93-414C-AB3B-87CE8F0E408F}" presName="rootText" presStyleLbl="node2" presStyleIdx="3" presStyleCnt="6" custScaleX="289319" custScaleY="333592" custLinFactY="76157" custLinFactNeighborX="1845" custLinFactNeighborY="100000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9490035D-5200-4404-8250-D6BC1FD5BE52}" type="pres">
      <dgm:prSet presAssocID="{6CB7BEB4-1B93-414C-AB3B-87CE8F0E408F}" presName="rootConnector" presStyleLbl="node2" presStyleIdx="3" presStyleCnt="6"/>
      <dgm:spPr/>
      <dgm:t>
        <a:bodyPr/>
        <a:lstStyle/>
        <a:p>
          <a:endParaRPr lang="en-GB"/>
        </a:p>
      </dgm:t>
    </dgm:pt>
    <dgm:pt modelId="{A55A3021-A8B3-47FA-B64F-2B2F87C61D78}" type="pres">
      <dgm:prSet presAssocID="{6CB7BEB4-1B93-414C-AB3B-87CE8F0E408F}" presName="hierChild4" presStyleCnt="0"/>
      <dgm:spPr/>
    </dgm:pt>
    <dgm:pt modelId="{631DEB50-20F4-4200-AB8A-3BB0A5B811F5}" type="pres">
      <dgm:prSet presAssocID="{6CB7BEB4-1B93-414C-AB3B-87CE8F0E408F}" presName="hierChild5" presStyleCnt="0"/>
      <dgm:spPr/>
    </dgm:pt>
    <dgm:pt modelId="{2FC2BAB6-679A-4978-A546-4CE062EE0300}" type="pres">
      <dgm:prSet presAssocID="{683E3E2A-29C7-47E6-930D-33297D568F90}" presName="hierChild3" presStyleCnt="0"/>
      <dgm:spPr/>
    </dgm:pt>
    <dgm:pt modelId="{4B72C80B-C2FB-4253-AF13-4A177B8BF2A5}" type="pres">
      <dgm:prSet presAssocID="{B1EFE585-FEE9-479C-BCF2-14F14DD1E931}" presName="hierRoot1" presStyleCnt="0">
        <dgm:presLayoutVars>
          <dgm:hierBranch val="init"/>
        </dgm:presLayoutVars>
      </dgm:prSet>
      <dgm:spPr/>
    </dgm:pt>
    <dgm:pt modelId="{0EB33202-F2AE-4D90-A56E-87FD4641E76B}" type="pres">
      <dgm:prSet presAssocID="{B1EFE585-FEE9-479C-BCF2-14F14DD1E931}" presName="rootComposite1" presStyleCnt="0"/>
      <dgm:spPr/>
    </dgm:pt>
    <dgm:pt modelId="{50DABC10-3BE4-40F3-A691-35E74D596E7B}" type="pres">
      <dgm:prSet presAssocID="{B1EFE585-FEE9-479C-BCF2-14F14DD1E931}" presName="rootText1" presStyleLbl="node0" presStyleIdx="4" presStyleCnt="6" custScaleX="204351" custScaleY="479811" custLinFactY="-63304" custLinFactNeighborX="-1876" custLinFactNeighborY="-100000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E19AAA65-68C1-475B-A996-386EC1840BDB}" type="pres">
      <dgm:prSet presAssocID="{B1EFE585-FEE9-479C-BCF2-14F14DD1E931}" presName="rootConnector1" presStyleLbl="node1" presStyleIdx="0" presStyleCnt="0"/>
      <dgm:spPr/>
      <dgm:t>
        <a:bodyPr/>
        <a:lstStyle/>
        <a:p>
          <a:endParaRPr lang="en-GB"/>
        </a:p>
      </dgm:t>
    </dgm:pt>
    <dgm:pt modelId="{2B756351-CADA-49D5-98D2-51BA066B475F}" type="pres">
      <dgm:prSet presAssocID="{B1EFE585-FEE9-479C-BCF2-14F14DD1E931}" presName="hierChild2" presStyleCnt="0"/>
      <dgm:spPr/>
    </dgm:pt>
    <dgm:pt modelId="{81F3467B-71D3-4A6C-B697-CBEE1EAD2528}" type="pres">
      <dgm:prSet presAssocID="{F58E4B6B-FE8B-4B01-873F-6910D3F67E65}" presName="Name37" presStyleLbl="parChTrans1D2" presStyleIdx="4" presStyleCnt="6"/>
      <dgm:spPr/>
      <dgm:t>
        <a:bodyPr/>
        <a:lstStyle/>
        <a:p>
          <a:endParaRPr lang="en-GB"/>
        </a:p>
      </dgm:t>
    </dgm:pt>
    <dgm:pt modelId="{3F21D7F7-FF8C-446C-A150-650574150684}" type="pres">
      <dgm:prSet presAssocID="{6A34091A-6A3F-4669-811C-229836C3166B}" presName="hierRoot2" presStyleCnt="0">
        <dgm:presLayoutVars>
          <dgm:hierBranch val="init"/>
        </dgm:presLayoutVars>
      </dgm:prSet>
      <dgm:spPr/>
    </dgm:pt>
    <dgm:pt modelId="{8F98A53A-FA05-4B0D-8F4F-FF9A34010459}" type="pres">
      <dgm:prSet presAssocID="{6A34091A-6A3F-4669-811C-229836C3166B}" presName="rootComposite" presStyleCnt="0"/>
      <dgm:spPr/>
    </dgm:pt>
    <dgm:pt modelId="{E7E21159-BC52-47BD-80FF-FC97859B8931}" type="pres">
      <dgm:prSet presAssocID="{6A34091A-6A3F-4669-811C-229836C3166B}" presName="rootText" presStyleLbl="node2" presStyleIdx="4" presStyleCnt="6" custScaleY="492401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58AD1A05-0283-4DE1-803E-FD56F3355C9A}" type="pres">
      <dgm:prSet presAssocID="{6A34091A-6A3F-4669-811C-229836C3166B}" presName="rootConnector" presStyleLbl="node2" presStyleIdx="4" presStyleCnt="6"/>
      <dgm:spPr/>
      <dgm:t>
        <a:bodyPr/>
        <a:lstStyle/>
        <a:p>
          <a:endParaRPr lang="en-GB"/>
        </a:p>
      </dgm:t>
    </dgm:pt>
    <dgm:pt modelId="{78AE77CC-C9A2-438F-834A-45652BF36F24}" type="pres">
      <dgm:prSet presAssocID="{6A34091A-6A3F-4669-811C-229836C3166B}" presName="hierChild4" presStyleCnt="0"/>
      <dgm:spPr/>
    </dgm:pt>
    <dgm:pt modelId="{468FC982-E146-41BE-8C11-E216048DDFD3}" type="pres">
      <dgm:prSet presAssocID="{6A34091A-6A3F-4669-811C-229836C3166B}" presName="hierChild5" presStyleCnt="0"/>
      <dgm:spPr/>
    </dgm:pt>
    <dgm:pt modelId="{2A108503-BD62-41A1-95C6-1F4AF35DDBF7}" type="pres">
      <dgm:prSet presAssocID="{B1EFE585-FEE9-479C-BCF2-14F14DD1E931}" presName="hierChild3" presStyleCnt="0"/>
      <dgm:spPr/>
    </dgm:pt>
    <dgm:pt modelId="{C14C8AEE-3D8D-47AF-9042-5C1EEE45FCD2}" type="pres">
      <dgm:prSet presAssocID="{23886A98-9B6D-498D-A770-38CE9E9E5989}" presName="hierRoot1" presStyleCnt="0">
        <dgm:presLayoutVars>
          <dgm:hierBranch val="init"/>
        </dgm:presLayoutVars>
      </dgm:prSet>
      <dgm:spPr/>
    </dgm:pt>
    <dgm:pt modelId="{9D31B83C-067D-490E-8896-A78DED42F450}" type="pres">
      <dgm:prSet presAssocID="{23886A98-9B6D-498D-A770-38CE9E9E5989}" presName="rootComposite1" presStyleCnt="0"/>
      <dgm:spPr/>
    </dgm:pt>
    <dgm:pt modelId="{EEAE0ACF-4485-47B2-9D52-6B61D2C4B5D5}" type="pres">
      <dgm:prSet presAssocID="{23886A98-9B6D-498D-A770-38CE9E9E5989}" presName="rootText1" presStyleLbl="node0" presStyleIdx="5" presStyleCnt="6" custScaleX="162104" custScaleY="44459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C9E0604-6B5F-4001-9DFA-9E85ACD23AA3}" type="pres">
      <dgm:prSet presAssocID="{23886A98-9B6D-498D-A770-38CE9E9E5989}" presName="rootConnector1" presStyleLbl="node1" presStyleIdx="0" presStyleCnt="0"/>
      <dgm:spPr/>
      <dgm:t>
        <a:bodyPr/>
        <a:lstStyle/>
        <a:p>
          <a:endParaRPr lang="en-GB"/>
        </a:p>
      </dgm:t>
    </dgm:pt>
    <dgm:pt modelId="{88539F82-B633-4D93-8CA2-AA1B1D666CA3}" type="pres">
      <dgm:prSet presAssocID="{23886A98-9B6D-498D-A770-38CE9E9E5989}" presName="hierChild2" presStyleCnt="0"/>
      <dgm:spPr/>
    </dgm:pt>
    <dgm:pt modelId="{479A519F-E212-485C-9965-024678763022}" type="pres">
      <dgm:prSet presAssocID="{5600E732-2EB4-4BFB-9DC8-023F46220C17}" presName="Name37" presStyleLbl="parChTrans1D2" presStyleIdx="5" presStyleCnt="6"/>
      <dgm:spPr/>
      <dgm:t>
        <a:bodyPr/>
        <a:lstStyle/>
        <a:p>
          <a:endParaRPr lang="en-GB"/>
        </a:p>
      </dgm:t>
    </dgm:pt>
    <dgm:pt modelId="{C920EFF2-4661-4E91-BF96-D3AB02B834FC}" type="pres">
      <dgm:prSet presAssocID="{54C0E322-BDA8-4AA0-AC39-78A3915C201F}" presName="hierRoot2" presStyleCnt="0">
        <dgm:presLayoutVars>
          <dgm:hierBranch val="init"/>
        </dgm:presLayoutVars>
      </dgm:prSet>
      <dgm:spPr/>
    </dgm:pt>
    <dgm:pt modelId="{A14BB6CD-9F57-48FA-9D2D-83BE8D869497}" type="pres">
      <dgm:prSet presAssocID="{54C0E322-BDA8-4AA0-AC39-78A3915C201F}" presName="rootComposite" presStyleCnt="0"/>
      <dgm:spPr/>
    </dgm:pt>
    <dgm:pt modelId="{7BCB1405-E644-43F4-A351-8926A67CFEBB}" type="pres">
      <dgm:prSet presAssocID="{54C0E322-BDA8-4AA0-AC39-78A3915C201F}" presName="rootText" presStyleLbl="node2" presStyleIdx="5" presStyleCnt="6" custScaleX="212386" custScaleY="170195" custLinFactY="76157" custLinFactNeighborX="575" custLinFactNeighborY="100000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5C6BB49B-F34A-4048-B33B-41A2C0963E91}" type="pres">
      <dgm:prSet presAssocID="{54C0E322-BDA8-4AA0-AC39-78A3915C201F}" presName="rootConnector" presStyleLbl="node2" presStyleIdx="5" presStyleCnt="6"/>
      <dgm:spPr/>
      <dgm:t>
        <a:bodyPr/>
        <a:lstStyle/>
        <a:p>
          <a:endParaRPr lang="en-GB"/>
        </a:p>
      </dgm:t>
    </dgm:pt>
    <dgm:pt modelId="{8364F8D1-ECB1-4D30-91F8-C151AEFDE668}" type="pres">
      <dgm:prSet presAssocID="{54C0E322-BDA8-4AA0-AC39-78A3915C201F}" presName="hierChild4" presStyleCnt="0"/>
      <dgm:spPr/>
    </dgm:pt>
    <dgm:pt modelId="{78DCC273-6FF0-4B2E-953E-AF9F65E4E7E9}" type="pres">
      <dgm:prSet presAssocID="{54C0E322-BDA8-4AA0-AC39-78A3915C201F}" presName="hierChild5" presStyleCnt="0"/>
      <dgm:spPr/>
    </dgm:pt>
    <dgm:pt modelId="{C39E0B10-E8F5-4CE4-B807-9A23B5D07D9B}" type="pres">
      <dgm:prSet presAssocID="{23886A98-9B6D-498D-A770-38CE9E9E5989}" presName="hierChild3" presStyleCnt="0"/>
      <dgm:spPr/>
    </dgm:pt>
  </dgm:ptLst>
  <dgm:cxnLst>
    <dgm:cxn modelId="{748B6431-8545-4BA7-A0DE-314C2DDF5045}" type="presOf" srcId="{6CB7BEB4-1B93-414C-AB3B-87CE8F0E408F}" destId="{9490035D-5200-4404-8250-D6BC1FD5BE52}" srcOrd="1" destOrd="0" presId="urn:microsoft.com/office/officeart/2005/8/layout/orgChart1"/>
    <dgm:cxn modelId="{E0403321-1604-4B56-B42A-F0B25ECA9AAC}" type="presOf" srcId="{683E3E2A-29C7-47E6-930D-33297D568F90}" destId="{BC93475A-8B0F-4900-BA39-006351B3F95B}" srcOrd="1" destOrd="0" presId="urn:microsoft.com/office/officeart/2005/8/layout/orgChart1"/>
    <dgm:cxn modelId="{B9213A00-C791-406F-BE2C-561EA1F70A3D}" srcId="{683E3E2A-29C7-47E6-930D-33297D568F90}" destId="{6CB7BEB4-1B93-414C-AB3B-87CE8F0E408F}" srcOrd="0" destOrd="0" parTransId="{F7952E95-0A76-4A81-9160-11E98BFD95B9}" sibTransId="{B69261CF-04CC-42C7-A8C1-081664880579}"/>
    <dgm:cxn modelId="{B372D70F-8852-406F-8AE8-44B4120C6C24}" type="presOf" srcId="{BC2A360D-0C21-4B01-8DC1-3A8962AADC5D}" destId="{048D6CC1-9D61-4DED-8F39-7DEA162E3207}" srcOrd="0" destOrd="0" presId="urn:microsoft.com/office/officeart/2005/8/layout/orgChart1"/>
    <dgm:cxn modelId="{0F3D04F4-673F-4955-8BCC-AA486CB1A154}" type="presOf" srcId="{08CA9A09-FBD3-4173-8149-572DFF7E9F20}" destId="{05ACEC7D-75C6-4A0F-87B1-8CB43220032E}" srcOrd="1" destOrd="0" presId="urn:microsoft.com/office/officeart/2005/8/layout/orgChart1"/>
    <dgm:cxn modelId="{D9E7FE5C-2C05-4562-A162-027B8116F16E}" type="presOf" srcId="{FE7B650C-22A4-4879-B311-8074B08BFEE9}" destId="{88605242-9E58-43D1-9C1D-4C55E82B79F8}" srcOrd="1" destOrd="0" presId="urn:microsoft.com/office/officeart/2005/8/layout/orgChart1"/>
    <dgm:cxn modelId="{157300CC-CBAB-42C1-9C96-58B452CE6665}" srcId="{4C6B1AA9-F1A6-445B-BC53-C717491D14FC}" destId="{1FB16425-00BB-493C-9BDE-8421A9251802}" srcOrd="1" destOrd="0" parTransId="{9FD40566-EE66-419B-9D6F-3C1A39129F76}" sibTransId="{3D0318D1-680A-4D3A-9123-24CCF88CDECA}"/>
    <dgm:cxn modelId="{1522F0EC-7712-4228-A8CD-C4361500F121}" type="presOf" srcId="{23886A98-9B6D-498D-A770-38CE9E9E5989}" destId="{EEAE0ACF-4485-47B2-9D52-6B61D2C4B5D5}" srcOrd="0" destOrd="0" presId="urn:microsoft.com/office/officeart/2005/8/layout/orgChart1"/>
    <dgm:cxn modelId="{EAF26490-EE4B-4658-8FF3-9886AFBCBAD6}" srcId="{4C6B1AA9-F1A6-445B-BC53-C717491D14FC}" destId="{683E3E2A-29C7-47E6-930D-33297D568F90}" srcOrd="3" destOrd="0" parTransId="{5163EE94-BFF3-4B8D-8C67-BA549FB64ABC}" sibTransId="{F0944059-F941-4130-9BDA-1044BB9B09F7}"/>
    <dgm:cxn modelId="{651D6E78-210B-4651-9145-AD8AD3506860}" type="presOf" srcId="{B1EFE585-FEE9-479C-BCF2-14F14DD1E931}" destId="{50DABC10-3BE4-40F3-A691-35E74D596E7B}" srcOrd="0" destOrd="0" presId="urn:microsoft.com/office/officeart/2005/8/layout/orgChart1"/>
    <dgm:cxn modelId="{9554C293-357D-49FE-A9EB-6B6B0AAF0FD7}" srcId="{4C6B1AA9-F1A6-445B-BC53-C717491D14FC}" destId="{4BAF8323-DC8E-4DE7-B0E8-CFBC1594D19C}" srcOrd="0" destOrd="0" parTransId="{D7160F57-FBC6-4751-979D-C19665483FF7}" sibTransId="{85E6B968-2302-4D06-B533-4C0DAE86C750}"/>
    <dgm:cxn modelId="{775F93C4-97B1-4830-8DF9-D9084F7C41F6}" type="presOf" srcId="{F58E4B6B-FE8B-4B01-873F-6910D3F67E65}" destId="{81F3467B-71D3-4A6C-B697-CBEE1EAD2528}" srcOrd="0" destOrd="0" presId="urn:microsoft.com/office/officeart/2005/8/layout/orgChart1"/>
    <dgm:cxn modelId="{5253BC47-E09C-4489-902B-BCC6581CF5A0}" type="presOf" srcId="{08CA9A09-FBD3-4173-8149-572DFF7E9F20}" destId="{A63814A4-005E-4165-B252-92FC6048065B}" srcOrd="0" destOrd="0" presId="urn:microsoft.com/office/officeart/2005/8/layout/orgChart1"/>
    <dgm:cxn modelId="{1D4A7BEC-2726-4382-A331-17DA17DA7FA7}" type="presOf" srcId="{2B26FB8B-AA83-4FE8-B736-D96C0087F7DF}" destId="{64A54E92-E3B4-421A-A102-BBCF3422D34E}" srcOrd="0" destOrd="0" presId="urn:microsoft.com/office/officeart/2005/8/layout/orgChart1"/>
    <dgm:cxn modelId="{3A95D72D-469A-4FCA-A880-9097E94A56B0}" srcId="{B1EFE585-FEE9-479C-BCF2-14F14DD1E931}" destId="{6A34091A-6A3F-4669-811C-229836C3166B}" srcOrd="0" destOrd="0" parTransId="{F58E4B6B-FE8B-4B01-873F-6910D3F67E65}" sibTransId="{6D94BCBD-34C2-40A4-ACF9-5D1EE94DA968}"/>
    <dgm:cxn modelId="{378F0009-CF03-47E7-910F-208314E83082}" srcId="{23886A98-9B6D-498D-A770-38CE9E9E5989}" destId="{54C0E322-BDA8-4AA0-AC39-78A3915C201F}" srcOrd="0" destOrd="0" parTransId="{5600E732-2EB4-4BFB-9DC8-023F46220C17}" sibTransId="{B50E9A14-200A-4BD2-838A-D8EFC22CABFC}"/>
    <dgm:cxn modelId="{774B5327-F87C-4424-AF2E-C957B09CD22F}" srcId="{4C6B1AA9-F1A6-445B-BC53-C717491D14FC}" destId="{BC2A360D-0C21-4B01-8DC1-3A8962AADC5D}" srcOrd="2" destOrd="0" parTransId="{36A9F41B-6804-4212-808D-08A29A17FB45}" sibTransId="{F7A9594F-E6FC-451D-99FD-820F2276D533}"/>
    <dgm:cxn modelId="{850669D8-54FB-4672-AFCC-B780EDF045EB}" type="presOf" srcId="{B1EFE585-FEE9-479C-BCF2-14F14DD1E931}" destId="{E19AAA65-68C1-475B-A996-386EC1840BDB}" srcOrd="1" destOrd="0" presId="urn:microsoft.com/office/officeart/2005/8/layout/orgChart1"/>
    <dgm:cxn modelId="{28A500FE-E879-40CF-96A7-4418B77BAFCE}" type="presOf" srcId="{6A34091A-6A3F-4669-811C-229836C3166B}" destId="{58AD1A05-0283-4DE1-803E-FD56F3355C9A}" srcOrd="1" destOrd="0" presId="urn:microsoft.com/office/officeart/2005/8/layout/orgChart1"/>
    <dgm:cxn modelId="{B8AED488-1AD5-4703-8193-16D762CD40F0}" type="presOf" srcId="{6CB7BEB4-1B93-414C-AB3B-87CE8F0E408F}" destId="{C28C5D52-CE9F-46CE-8775-C8ACAD8640B0}" srcOrd="0" destOrd="0" presId="urn:microsoft.com/office/officeart/2005/8/layout/orgChart1"/>
    <dgm:cxn modelId="{44F7CB4F-8401-4EA3-B7A1-0D0C86348C80}" srcId="{4C6B1AA9-F1A6-445B-BC53-C717491D14FC}" destId="{23886A98-9B6D-498D-A770-38CE9E9E5989}" srcOrd="5" destOrd="0" parTransId="{887024D2-FC4E-4A42-A39F-123809BEB7FF}" sibTransId="{8EFD81A3-BB75-46D6-85C6-D1F999D73F9D}"/>
    <dgm:cxn modelId="{00D552FF-8811-4CB4-B6EB-C4F42A76FE82}" type="presOf" srcId="{4C6B1AA9-F1A6-445B-BC53-C717491D14FC}" destId="{93DA54C9-65C3-4E7D-8B28-1346695A346F}" srcOrd="0" destOrd="0" presId="urn:microsoft.com/office/officeart/2005/8/layout/orgChart1"/>
    <dgm:cxn modelId="{DDC29F09-5DEA-4AEF-BB5B-9C1F6EAA28A3}" type="presOf" srcId="{54C0E322-BDA8-4AA0-AC39-78A3915C201F}" destId="{5C6BB49B-F34A-4048-B33B-41A2C0963E91}" srcOrd="1" destOrd="0" presId="urn:microsoft.com/office/officeart/2005/8/layout/orgChart1"/>
    <dgm:cxn modelId="{08AB36F4-A693-4EF8-83DF-BD53A5911089}" type="presOf" srcId="{6A34091A-6A3F-4669-811C-229836C3166B}" destId="{E7E21159-BC52-47BD-80FF-FC97859B8931}" srcOrd="0" destOrd="0" presId="urn:microsoft.com/office/officeart/2005/8/layout/orgChart1"/>
    <dgm:cxn modelId="{57D565E7-6E86-4961-8896-AF8566A8F25C}" type="presOf" srcId="{23886A98-9B6D-498D-A770-38CE9E9E5989}" destId="{6C9E0604-6B5F-4001-9DFA-9E85ACD23AA3}" srcOrd="1" destOrd="0" presId="urn:microsoft.com/office/officeart/2005/8/layout/orgChart1"/>
    <dgm:cxn modelId="{3056A333-3848-470B-9DB9-B2412423733E}" type="presOf" srcId="{54C0E322-BDA8-4AA0-AC39-78A3915C201F}" destId="{7BCB1405-E644-43F4-A351-8926A67CFEBB}" srcOrd="0" destOrd="0" presId="urn:microsoft.com/office/officeart/2005/8/layout/orgChart1"/>
    <dgm:cxn modelId="{739F27D6-F195-44A3-97FC-B53E4807F83D}" type="presOf" srcId="{1FB16425-00BB-493C-9BDE-8421A9251802}" destId="{8DDAEA68-C343-4C65-97F3-289D6EBE24CE}" srcOrd="0" destOrd="0" presId="urn:microsoft.com/office/officeart/2005/8/layout/orgChart1"/>
    <dgm:cxn modelId="{76D36543-8CC1-4796-8796-4D0265026081}" srcId="{4C6B1AA9-F1A6-445B-BC53-C717491D14FC}" destId="{B1EFE585-FEE9-479C-BCF2-14F14DD1E931}" srcOrd="4" destOrd="0" parTransId="{86B10486-59F4-4F5F-8915-780CF745D5E8}" sibTransId="{4A0BEEB9-D045-4623-A1B6-4E5A060F0C05}"/>
    <dgm:cxn modelId="{5EFB1299-12B0-439F-884A-F5CBE76324C4}" type="presOf" srcId="{FE7B650C-22A4-4879-B311-8074B08BFEE9}" destId="{E15C9348-3CE5-4A0A-9DDE-22D87B4FF623}" srcOrd="0" destOrd="0" presId="urn:microsoft.com/office/officeart/2005/8/layout/orgChart1"/>
    <dgm:cxn modelId="{FF47FDA9-210A-4599-80D1-8A55AE7D8919}" type="presOf" srcId="{4BAF8323-DC8E-4DE7-B0E8-CFBC1594D19C}" destId="{E40B9923-F903-4F8A-BAA5-964C821921ED}" srcOrd="1" destOrd="0" presId="urn:microsoft.com/office/officeart/2005/8/layout/orgChart1"/>
    <dgm:cxn modelId="{91B8F06A-1BE2-46AE-9C47-01C59F405E40}" type="presOf" srcId="{4BAF8323-DC8E-4DE7-B0E8-CFBC1594D19C}" destId="{F3A21C8A-6483-452E-8540-389A447E8556}" srcOrd="0" destOrd="0" presId="urn:microsoft.com/office/officeart/2005/8/layout/orgChart1"/>
    <dgm:cxn modelId="{C27EDE80-6909-4B19-A6DB-34CABAFBB9C3}" type="presOf" srcId="{65CC9F40-DD60-460D-8E12-03AD7F186BCA}" destId="{E16D29AC-FCBF-4558-9C5B-508257E39E23}" srcOrd="1" destOrd="0" presId="urn:microsoft.com/office/officeart/2005/8/layout/orgChart1"/>
    <dgm:cxn modelId="{A510E7D2-333E-42C3-B7B7-51713844B93C}" type="presOf" srcId="{BC2A360D-0C21-4B01-8DC1-3A8962AADC5D}" destId="{7B9AE2AC-36B9-4984-BA62-601721D97500}" srcOrd="1" destOrd="0" presId="urn:microsoft.com/office/officeart/2005/8/layout/orgChart1"/>
    <dgm:cxn modelId="{6969D5B4-D03B-4F06-B5EA-0CE63304B193}" srcId="{1FB16425-00BB-493C-9BDE-8421A9251802}" destId="{08CA9A09-FBD3-4173-8149-572DFF7E9F20}" srcOrd="0" destOrd="0" parTransId="{1471D058-00FE-4CF3-A2D1-33E5BE04A830}" sibTransId="{CD087D13-8812-4CA7-BF2B-3DAB15C00A5B}"/>
    <dgm:cxn modelId="{6B88D6C6-803D-4DBC-9E1D-702BB226E07D}" type="presOf" srcId="{5600E732-2EB4-4BFB-9DC8-023F46220C17}" destId="{479A519F-E212-485C-9965-024678763022}" srcOrd="0" destOrd="0" presId="urn:microsoft.com/office/officeart/2005/8/layout/orgChart1"/>
    <dgm:cxn modelId="{23265545-91F4-4A62-9C09-4066D370A1E5}" type="presOf" srcId="{683E3E2A-29C7-47E6-930D-33297D568F90}" destId="{1A91F2EA-BA50-4EBB-A9D0-B27C5B6629DF}" srcOrd="0" destOrd="0" presId="urn:microsoft.com/office/officeart/2005/8/layout/orgChart1"/>
    <dgm:cxn modelId="{543DA1BB-EBC6-48D5-92C2-FF28C7C2DF87}" type="presOf" srcId="{1471D058-00FE-4CF3-A2D1-33E5BE04A830}" destId="{D9CC07FC-B585-4B89-A7C8-DBB872DB2BB1}" srcOrd="0" destOrd="0" presId="urn:microsoft.com/office/officeart/2005/8/layout/orgChart1"/>
    <dgm:cxn modelId="{C73D172A-D8D3-4EB3-BFE9-FCAE62899ABC}" type="presOf" srcId="{65CC9F40-DD60-460D-8E12-03AD7F186BCA}" destId="{64BB6C9C-67C0-4A73-B2CE-6D5F3233615C}" srcOrd="0" destOrd="0" presId="urn:microsoft.com/office/officeart/2005/8/layout/orgChart1"/>
    <dgm:cxn modelId="{FC4C6DF1-88DD-4F0B-9B61-BB70B3C9C73A}" type="presOf" srcId="{1FB16425-00BB-493C-9BDE-8421A9251802}" destId="{7BC8BA5E-60DA-48A2-9765-CED6F424D10D}" srcOrd="1" destOrd="0" presId="urn:microsoft.com/office/officeart/2005/8/layout/orgChart1"/>
    <dgm:cxn modelId="{7CCF88A7-C0F0-4E1E-81FB-9931DCA16E74}" type="presOf" srcId="{F7952E95-0A76-4A81-9160-11E98BFD95B9}" destId="{C7B3B20A-93BD-44EC-9D69-429BAF8DAD29}" srcOrd="0" destOrd="0" presId="urn:microsoft.com/office/officeart/2005/8/layout/orgChart1"/>
    <dgm:cxn modelId="{CF7A9DBD-F927-4D98-A430-13B73A4ED223}" srcId="{BC2A360D-0C21-4B01-8DC1-3A8962AADC5D}" destId="{65CC9F40-DD60-460D-8E12-03AD7F186BCA}" srcOrd="0" destOrd="0" parTransId="{2B26FB8B-AA83-4FE8-B736-D96C0087F7DF}" sibTransId="{02EE1F88-1C71-461F-AB11-4BA2CC7D44E8}"/>
    <dgm:cxn modelId="{43E04D23-F974-406C-8177-4347073C17B9}" srcId="{4BAF8323-DC8E-4DE7-B0E8-CFBC1594D19C}" destId="{FE7B650C-22A4-4879-B311-8074B08BFEE9}" srcOrd="0" destOrd="0" parTransId="{97BF6AE4-C445-4278-A2D3-8DCFD07BDF45}" sibTransId="{5D754BE1-052A-421E-A8E5-1E68231647DA}"/>
    <dgm:cxn modelId="{5DFE22F5-6416-4190-BBBA-32E092416DD3}" type="presOf" srcId="{97BF6AE4-C445-4278-A2D3-8DCFD07BDF45}" destId="{21239A7E-E455-440E-84AD-233A854C7CC1}" srcOrd="0" destOrd="0" presId="urn:microsoft.com/office/officeart/2005/8/layout/orgChart1"/>
    <dgm:cxn modelId="{3BCAC69D-94F2-4918-85CC-3E7C72ED6D84}" type="presParOf" srcId="{93DA54C9-65C3-4E7D-8B28-1346695A346F}" destId="{EA2A53B6-7E7E-48A9-A15E-78F4A61049F8}" srcOrd="0" destOrd="0" presId="urn:microsoft.com/office/officeart/2005/8/layout/orgChart1"/>
    <dgm:cxn modelId="{05EA65FA-7FA9-45FA-AC2D-E7C67C59B0D5}" type="presParOf" srcId="{EA2A53B6-7E7E-48A9-A15E-78F4A61049F8}" destId="{A18C91A0-6C12-4FF1-8CF9-61FF19AF480A}" srcOrd="0" destOrd="0" presId="urn:microsoft.com/office/officeart/2005/8/layout/orgChart1"/>
    <dgm:cxn modelId="{A5454215-04D9-443F-8A3C-0A90BF2EF39F}" type="presParOf" srcId="{A18C91A0-6C12-4FF1-8CF9-61FF19AF480A}" destId="{F3A21C8A-6483-452E-8540-389A447E8556}" srcOrd="0" destOrd="0" presId="urn:microsoft.com/office/officeart/2005/8/layout/orgChart1"/>
    <dgm:cxn modelId="{1F6FB5E7-0FFC-431A-9651-97D98FEB42BF}" type="presParOf" srcId="{A18C91A0-6C12-4FF1-8CF9-61FF19AF480A}" destId="{E40B9923-F903-4F8A-BAA5-964C821921ED}" srcOrd="1" destOrd="0" presId="urn:microsoft.com/office/officeart/2005/8/layout/orgChart1"/>
    <dgm:cxn modelId="{AC2019C6-2423-4964-A369-011E7C8FF389}" type="presParOf" srcId="{EA2A53B6-7E7E-48A9-A15E-78F4A61049F8}" destId="{AF7378C1-1071-4F2E-8741-EAF2059C491A}" srcOrd="1" destOrd="0" presId="urn:microsoft.com/office/officeart/2005/8/layout/orgChart1"/>
    <dgm:cxn modelId="{0C226F14-877F-4A8D-946A-5B050DE535E6}" type="presParOf" srcId="{AF7378C1-1071-4F2E-8741-EAF2059C491A}" destId="{21239A7E-E455-440E-84AD-233A854C7CC1}" srcOrd="0" destOrd="0" presId="urn:microsoft.com/office/officeart/2005/8/layout/orgChart1"/>
    <dgm:cxn modelId="{A4CA9A6B-25CF-4485-8D66-F79D7BD1ED3A}" type="presParOf" srcId="{AF7378C1-1071-4F2E-8741-EAF2059C491A}" destId="{123AF79A-6780-43FA-A7FB-F3DE8F2983F4}" srcOrd="1" destOrd="0" presId="urn:microsoft.com/office/officeart/2005/8/layout/orgChart1"/>
    <dgm:cxn modelId="{95A82190-BC8C-4D4B-B239-6714F81317E9}" type="presParOf" srcId="{123AF79A-6780-43FA-A7FB-F3DE8F2983F4}" destId="{6FE9DEE7-D1EA-4F6A-8827-06360E4F4F20}" srcOrd="0" destOrd="0" presId="urn:microsoft.com/office/officeart/2005/8/layout/orgChart1"/>
    <dgm:cxn modelId="{C851C870-90BE-4A31-9D88-315DFD950AE4}" type="presParOf" srcId="{6FE9DEE7-D1EA-4F6A-8827-06360E4F4F20}" destId="{E15C9348-3CE5-4A0A-9DDE-22D87B4FF623}" srcOrd="0" destOrd="0" presId="urn:microsoft.com/office/officeart/2005/8/layout/orgChart1"/>
    <dgm:cxn modelId="{FDA3D0FC-2AE6-4C0A-9196-75158C8859DB}" type="presParOf" srcId="{6FE9DEE7-D1EA-4F6A-8827-06360E4F4F20}" destId="{88605242-9E58-43D1-9C1D-4C55E82B79F8}" srcOrd="1" destOrd="0" presId="urn:microsoft.com/office/officeart/2005/8/layout/orgChart1"/>
    <dgm:cxn modelId="{D6211C4E-9513-4CCC-BB74-ADE6D5C7A2C8}" type="presParOf" srcId="{123AF79A-6780-43FA-A7FB-F3DE8F2983F4}" destId="{F8D843AD-6E9A-48D2-B4F5-E51EEDBCE96C}" srcOrd="1" destOrd="0" presId="urn:microsoft.com/office/officeart/2005/8/layout/orgChart1"/>
    <dgm:cxn modelId="{3BA432C6-B0C3-43AD-A75B-91C309E69CB1}" type="presParOf" srcId="{123AF79A-6780-43FA-A7FB-F3DE8F2983F4}" destId="{931A1770-46BF-4875-A51C-741CB1E3947F}" srcOrd="2" destOrd="0" presId="urn:microsoft.com/office/officeart/2005/8/layout/orgChart1"/>
    <dgm:cxn modelId="{9FB776D3-B56D-4835-BD15-FBDC40E15F60}" type="presParOf" srcId="{EA2A53B6-7E7E-48A9-A15E-78F4A61049F8}" destId="{B42B20AD-40CB-4D6B-889C-F68C85C3C102}" srcOrd="2" destOrd="0" presId="urn:microsoft.com/office/officeart/2005/8/layout/orgChart1"/>
    <dgm:cxn modelId="{81549C16-00C2-432D-9EB7-A69A10DE171A}" type="presParOf" srcId="{93DA54C9-65C3-4E7D-8B28-1346695A346F}" destId="{D799B041-DF85-43BB-AB04-AF7151821EAB}" srcOrd="1" destOrd="0" presId="urn:microsoft.com/office/officeart/2005/8/layout/orgChart1"/>
    <dgm:cxn modelId="{4C22D065-F54C-40F5-9676-52ACFAD9E90C}" type="presParOf" srcId="{D799B041-DF85-43BB-AB04-AF7151821EAB}" destId="{CCBC9609-4E66-48A7-A433-45923FE29ACC}" srcOrd="0" destOrd="0" presId="urn:microsoft.com/office/officeart/2005/8/layout/orgChart1"/>
    <dgm:cxn modelId="{03090D1F-DFC6-4CAD-89C0-8BCD9231E09D}" type="presParOf" srcId="{CCBC9609-4E66-48A7-A433-45923FE29ACC}" destId="{8DDAEA68-C343-4C65-97F3-289D6EBE24CE}" srcOrd="0" destOrd="0" presId="urn:microsoft.com/office/officeart/2005/8/layout/orgChart1"/>
    <dgm:cxn modelId="{ED5A1A56-12A9-42A7-B683-CB3BCEE34E39}" type="presParOf" srcId="{CCBC9609-4E66-48A7-A433-45923FE29ACC}" destId="{7BC8BA5E-60DA-48A2-9765-CED6F424D10D}" srcOrd="1" destOrd="0" presId="urn:microsoft.com/office/officeart/2005/8/layout/orgChart1"/>
    <dgm:cxn modelId="{48A09440-6402-4D89-BA77-AD7267679971}" type="presParOf" srcId="{D799B041-DF85-43BB-AB04-AF7151821EAB}" destId="{E6B8C8AF-BB23-43DC-B9C7-8500EE45F74A}" srcOrd="1" destOrd="0" presId="urn:microsoft.com/office/officeart/2005/8/layout/orgChart1"/>
    <dgm:cxn modelId="{E5D10A2A-4300-4D4E-A772-DA7841C1C814}" type="presParOf" srcId="{E6B8C8AF-BB23-43DC-B9C7-8500EE45F74A}" destId="{D9CC07FC-B585-4B89-A7C8-DBB872DB2BB1}" srcOrd="0" destOrd="0" presId="urn:microsoft.com/office/officeart/2005/8/layout/orgChart1"/>
    <dgm:cxn modelId="{A4F3D297-C329-4D7F-91D8-BC11F65900DC}" type="presParOf" srcId="{E6B8C8AF-BB23-43DC-B9C7-8500EE45F74A}" destId="{8B6CE120-7944-45A1-9B39-1FE6BBC7321F}" srcOrd="1" destOrd="0" presId="urn:microsoft.com/office/officeart/2005/8/layout/orgChart1"/>
    <dgm:cxn modelId="{2B69FD9F-CF61-4CF7-BEC7-4EF81D6D2438}" type="presParOf" srcId="{8B6CE120-7944-45A1-9B39-1FE6BBC7321F}" destId="{DDA1505E-544F-4893-88FA-F414E6B47964}" srcOrd="0" destOrd="0" presId="urn:microsoft.com/office/officeart/2005/8/layout/orgChart1"/>
    <dgm:cxn modelId="{555831BA-A1B1-47EC-898F-297B0FB8EA74}" type="presParOf" srcId="{DDA1505E-544F-4893-88FA-F414E6B47964}" destId="{A63814A4-005E-4165-B252-92FC6048065B}" srcOrd="0" destOrd="0" presId="urn:microsoft.com/office/officeart/2005/8/layout/orgChart1"/>
    <dgm:cxn modelId="{996DA0E2-E2BA-4A3A-BB2B-5BDC41B342DF}" type="presParOf" srcId="{DDA1505E-544F-4893-88FA-F414E6B47964}" destId="{05ACEC7D-75C6-4A0F-87B1-8CB43220032E}" srcOrd="1" destOrd="0" presId="urn:microsoft.com/office/officeart/2005/8/layout/orgChart1"/>
    <dgm:cxn modelId="{7385B35D-FC0B-4DB9-841C-27A5DA0FAD01}" type="presParOf" srcId="{8B6CE120-7944-45A1-9B39-1FE6BBC7321F}" destId="{2C626901-E529-44AF-BB6C-0ADA54CAC7B0}" srcOrd="1" destOrd="0" presId="urn:microsoft.com/office/officeart/2005/8/layout/orgChart1"/>
    <dgm:cxn modelId="{DBE97432-E0CF-45AE-BFCC-344BBB7F31B3}" type="presParOf" srcId="{8B6CE120-7944-45A1-9B39-1FE6BBC7321F}" destId="{E547C39E-24A1-4EE7-9C9A-9DF5117ACAD2}" srcOrd="2" destOrd="0" presId="urn:microsoft.com/office/officeart/2005/8/layout/orgChart1"/>
    <dgm:cxn modelId="{AA32CCC8-6214-47E1-AC46-86F905D8AB69}" type="presParOf" srcId="{D799B041-DF85-43BB-AB04-AF7151821EAB}" destId="{8F9703F2-6E8D-49A4-ADCC-988081B42653}" srcOrd="2" destOrd="0" presId="urn:microsoft.com/office/officeart/2005/8/layout/orgChart1"/>
    <dgm:cxn modelId="{AF2AF068-3D01-4FB9-8022-101D094BB3A3}" type="presParOf" srcId="{93DA54C9-65C3-4E7D-8B28-1346695A346F}" destId="{CBE5A9D9-66EF-4CDB-BA1C-19CC25E00DC7}" srcOrd="2" destOrd="0" presId="urn:microsoft.com/office/officeart/2005/8/layout/orgChart1"/>
    <dgm:cxn modelId="{B696F6AB-E3EA-44F0-8098-01E162D8DD89}" type="presParOf" srcId="{CBE5A9D9-66EF-4CDB-BA1C-19CC25E00DC7}" destId="{5863DB25-4691-4BAE-B440-206FF32F4D1A}" srcOrd="0" destOrd="0" presId="urn:microsoft.com/office/officeart/2005/8/layout/orgChart1"/>
    <dgm:cxn modelId="{BE47EEB9-ED5F-44B8-BF10-FC82361CB85C}" type="presParOf" srcId="{5863DB25-4691-4BAE-B440-206FF32F4D1A}" destId="{048D6CC1-9D61-4DED-8F39-7DEA162E3207}" srcOrd="0" destOrd="0" presId="urn:microsoft.com/office/officeart/2005/8/layout/orgChart1"/>
    <dgm:cxn modelId="{174A03EE-5277-43E3-8CA7-93A027E7675C}" type="presParOf" srcId="{5863DB25-4691-4BAE-B440-206FF32F4D1A}" destId="{7B9AE2AC-36B9-4984-BA62-601721D97500}" srcOrd="1" destOrd="0" presId="urn:microsoft.com/office/officeart/2005/8/layout/orgChart1"/>
    <dgm:cxn modelId="{DAA859C5-4286-4F82-B389-9E24236D7C7B}" type="presParOf" srcId="{CBE5A9D9-66EF-4CDB-BA1C-19CC25E00DC7}" destId="{9F9EDC5D-8DB9-4E02-A82D-344C46B7A45F}" srcOrd="1" destOrd="0" presId="urn:microsoft.com/office/officeart/2005/8/layout/orgChart1"/>
    <dgm:cxn modelId="{E9007BEE-C1C7-4D01-AC04-5E780D87068C}" type="presParOf" srcId="{9F9EDC5D-8DB9-4E02-A82D-344C46B7A45F}" destId="{64A54E92-E3B4-421A-A102-BBCF3422D34E}" srcOrd="0" destOrd="0" presId="urn:microsoft.com/office/officeart/2005/8/layout/orgChart1"/>
    <dgm:cxn modelId="{EFBC7BD1-29D8-4497-8F2D-424702649587}" type="presParOf" srcId="{9F9EDC5D-8DB9-4E02-A82D-344C46B7A45F}" destId="{4ECB3E08-3C98-46FF-BE78-102519F47DDC}" srcOrd="1" destOrd="0" presId="urn:microsoft.com/office/officeart/2005/8/layout/orgChart1"/>
    <dgm:cxn modelId="{8940BC32-B1D9-475D-BCA2-08D8F5ADF18E}" type="presParOf" srcId="{4ECB3E08-3C98-46FF-BE78-102519F47DDC}" destId="{374F1DE0-1F6A-41A2-81B3-FEBE36A79190}" srcOrd="0" destOrd="0" presId="urn:microsoft.com/office/officeart/2005/8/layout/orgChart1"/>
    <dgm:cxn modelId="{93B3DE0A-4F4F-42DB-9E8C-6471F66B2572}" type="presParOf" srcId="{374F1DE0-1F6A-41A2-81B3-FEBE36A79190}" destId="{64BB6C9C-67C0-4A73-B2CE-6D5F3233615C}" srcOrd="0" destOrd="0" presId="urn:microsoft.com/office/officeart/2005/8/layout/orgChart1"/>
    <dgm:cxn modelId="{4B29AAD2-CFBC-49F6-A9F4-29866F8E2518}" type="presParOf" srcId="{374F1DE0-1F6A-41A2-81B3-FEBE36A79190}" destId="{E16D29AC-FCBF-4558-9C5B-508257E39E23}" srcOrd="1" destOrd="0" presId="urn:microsoft.com/office/officeart/2005/8/layout/orgChart1"/>
    <dgm:cxn modelId="{47A8EFFC-5CCF-4718-9E7C-89BD79BD6D79}" type="presParOf" srcId="{4ECB3E08-3C98-46FF-BE78-102519F47DDC}" destId="{6999BC79-BA9A-40A6-8C02-BE2FCE2F9895}" srcOrd="1" destOrd="0" presId="urn:microsoft.com/office/officeart/2005/8/layout/orgChart1"/>
    <dgm:cxn modelId="{08F63EEA-A6B3-480F-95B0-5FEF90BB1243}" type="presParOf" srcId="{4ECB3E08-3C98-46FF-BE78-102519F47DDC}" destId="{3FB76C21-F831-4D0B-95AB-0CEE5272B537}" srcOrd="2" destOrd="0" presId="urn:microsoft.com/office/officeart/2005/8/layout/orgChart1"/>
    <dgm:cxn modelId="{8C9CE189-A1EB-4419-9317-FEC06BA31161}" type="presParOf" srcId="{CBE5A9D9-66EF-4CDB-BA1C-19CC25E00DC7}" destId="{3AD3C22E-05AA-4064-94BB-D18A3429235B}" srcOrd="2" destOrd="0" presId="urn:microsoft.com/office/officeart/2005/8/layout/orgChart1"/>
    <dgm:cxn modelId="{BF3AAF9A-A575-4196-92CA-29177DBE3556}" type="presParOf" srcId="{93DA54C9-65C3-4E7D-8B28-1346695A346F}" destId="{A0F4EDB3-2B28-4D35-BCEA-84B34CA2C4A2}" srcOrd="3" destOrd="0" presId="urn:microsoft.com/office/officeart/2005/8/layout/orgChart1"/>
    <dgm:cxn modelId="{6F8B5CC1-A523-4C2F-9BBC-C4D4587A36FE}" type="presParOf" srcId="{A0F4EDB3-2B28-4D35-BCEA-84B34CA2C4A2}" destId="{A1F23942-7A8B-4BE0-97AE-AC777811676F}" srcOrd="0" destOrd="0" presId="urn:microsoft.com/office/officeart/2005/8/layout/orgChart1"/>
    <dgm:cxn modelId="{726408A9-7456-43D1-B00F-4038838B301F}" type="presParOf" srcId="{A1F23942-7A8B-4BE0-97AE-AC777811676F}" destId="{1A91F2EA-BA50-4EBB-A9D0-B27C5B6629DF}" srcOrd="0" destOrd="0" presId="urn:microsoft.com/office/officeart/2005/8/layout/orgChart1"/>
    <dgm:cxn modelId="{BBF986D7-B067-4405-9608-C42207ED8B4A}" type="presParOf" srcId="{A1F23942-7A8B-4BE0-97AE-AC777811676F}" destId="{BC93475A-8B0F-4900-BA39-006351B3F95B}" srcOrd="1" destOrd="0" presId="urn:microsoft.com/office/officeart/2005/8/layout/orgChart1"/>
    <dgm:cxn modelId="{3731E3F7-4A86-4AEE-ADD4-D1DDA7292C85}" type="presParOf" srcId="{A0F4EDB3-2B28-4D35-BCEA-84B34CA2C4A2}" destId="{D68325B5-E9B3-449F-B350-9FF5DA9D7ECA}" srcOrd="1" destOrd="0" presId="urn:microsoft.com/office/officeart/2005/8/layout/orgChart1"/>
    <dgm:cxn modelId="{1F648148-2C89-46F8-8768-122228025A2C}" type="presParOf" srcId="{D68325B5-E9B3-449F-B350-9FF5DA9D7ECA}" destId="{C7B3B20A-93BD-44EC-9D69-429BAF8DAD29}" srcOrd="0" destOrd="0" presId="urn:microsoft.com/office/officeart/2005/8/layout/orgChart1"/>
    <dgm:cxn modelId="{CFC41E20-FE9E-4775-A5C6-839281BBA22E}" type="presParOf" srcId="{D68325B5-E9B3-449F-B350-9FF5DA9D7ECA}" destId="{6ACEF164-9E99-4E07-BA17-D5C9303ABB2B}" srcOrd="1" destOrd="0" presId="urn:microsoft.com/office/officeart/2005/8/layout/orgChart1"/>
    <dgm:cxn modelId="{1344CBE2-FA09-433B-9FC2-7B97AF3EF906}" type="presParOf" srcId="{6ACEF164-9E99-4E07-BA17-D5C9303ABB2B}" destId="{054F8781-0C47-4BC6-81F5-0FB337CFB900}" srcOrd="0" destOrd="0" presId="urn:microsoft.com/office/officeart/2005/8/layout/orgChart1"/>
    <dgm:cxn modelId="{BA141670-E206-49B9-A6FA-A8985F50C7C7}" type="presParOf" srcId="{054F8781-0C47-4BC6-81F5-0FB337CFB900}" destId="{C28C5D52-CE9F-46CE-8775-C8ACAD8640B0}" srcOrd="0" destOrd="0" presId="urn:microsoft.com/office/officeart/2005/8/layout/orgChart1"/>
    <dgm:cxn modelId="{E37476A5-DB8A-4CF3-9F6D-8B2752CDC9D1}" type="presParOf" srcId="{054F8781-0C47-4BC6-81F5-0FB337CFB900}" destId="{9490035D-5200-4404-8250-D6BC1FD5BE52}" srcOrd="1" destOrd="0" presId="urn:microsoft.com/office/officeart/2005/8/layout/orgChart1"/>
    <dgm:cxn modelId="{DE6D8A5D-5164-4E01-AB23-BE12B9ABEECE}" type="presParOf" srcId="{6ACEF164-9E99-4E07-BA17-D5C9303ABB2B}" destId="{A55A3021-A8B3-47FA-B64F-2B2F87C61D78}" srcOrd="1" destOrd="0" presId="urn:microsoft.com/office/officeart/2005/8/layout/orgChart1"/>
    <dgm:cxn modelId="{CB099DA8-815C-4B1B-9D0C-2DF20B4C1718}" type="presParOf" srcId="{6ACEF164-9E99-4E07-BA17-D5C9303ABB2B}" destId="{631DEB50-20F4-4200-AB8A-3BB0A5B811F5}" srcOrd="2" destOrd="0" presId="urn:microsoft.com/office/officeart/2005/8/layout/orgChart1"/>
    <dgm:cxn modelId="{936BEF04-F938-4F26-9011-5616C70B4782}" type="presParOf" srcId="{A0F4EDB3-2B28-4D35-BCEA-84B34CA2C4A2}" destId="{2FC2BAB6-679A-4978-A546-4CE062EE0300}" srcOrd="2" destOrd="0" presId="urn:microsoft.com/office/officeart/2005/8/layout/orgChart1"/>
    <dgm:cxn modelId="{BD8084A1-D0C3-4F79-87C4-8F3267660976}" type="presParOf" srcId="{93DA54C9-65C3-4E7D-8B28-1346695A346F}" destId="{4B72C80B-C2FB-4253-AF13-4A177B8BF2A5}" srcOrd="4" destOrd="0" presId="urn:microsoft.com/office/officeart/2005/8/layout/orgChart1"/>
    <dgm:cxn modelId="{B34A8E51-2040-43FC-B5C2-2E42E4DA60CB}" type="presParOf" srcId="{4B72C80B-C2FB-4253-AF13-4A177B8BF2A5}" destId="{0EB33202-F2AE-4D90-A56E-87FD4641E76B}" srcOrd="0" destOrd="0" presId="urn:microsoft.com/office/officeart/2005/8/layout/orgChart1"/>
    <dgm:cxn modelId="{416DA30F-D08E-495E-BA11-26D5E4E5A470}" type="presParOf" srcId="{0EB33202-F2AE-4D90-A56E-87FD4641E76B}" destId="{50DABC10-3BE4-40F3-A691-35E74D596E7B}" srcOrd="0" destOrd="0" presId="urn:microsoft.com/office/officeart/2005/8/layout/orgChart1"/>
    <dgm:cxn modelId="{799ADEB8-ED3C-4F67-8E49-536481C63D71}" type="presParOf" srcId="{0EB33202-F2AE-4D90-A56E-87FD4641E76B}" destId="{E19AAA65-68C1-475B-A996-386EC1840BDB}" srcOrd="1" destOrd="0" presId="urn:microsoft.com/office/officeart/2005/8/layout/orgChart1"/>
    <dgm:cxn modelId="{1CF6902E-45A4-42FF-A3D6-36DCCD0D03AA}" type="presParOf" srcId="{4B72C80B-C2FB-4253-AF13-4A177B8BF2A5}" destId="{2B756351-CADA-49D5-98D2-51BA066B475F}" srcOrd="1" destOrd="0" presId="urn:microsoft.com/office/officeart/2005/8/layout/orgChart1"/>
    <dgm:cxn modelId="{3B8E4BBE-2158-41AF-801D-3626172F93E7}" type="presParOf" srcId="{2B756351-CADA-49D5-98D2-51BA066B475F}" destId="{81F3467B-71D3-4A6C-B697-CBEE1EAD2528}" srcOrd="0" destOrd="0" presId="urn:microsoft.com/office/officeart/2005/8/layout/orgChart1"/>
    <dgm:cxn modelId="{2BC7D1DA-9216-4C6A-8CBC-D39C153A56B6}" type="presParOf" srcId="{2B756351-CADA-49D5-98D2-51BA066B475F}" destId="{3F21D7F7-FF8C-446C-A150-650574150684}" srcOrd="1" destOrd="0" presId="urn:microsoft.com/office/officeart/2005/8/layout/orgChart1"/>
    <dgm:cxn modelId="{E62CC328-41EF-456B-A912-2597497C167A}" type="presParOf" srcId="{3F21D7F7-FF8C-446C-A150-650574150684}" destId="{8F98A53A-FA05-4B0D-8F4F-FF9A34010459}" srcOrd="0" destOrd="0" presId="urn:microsoft.com/office/officeart/2005/8/layout/orgChart1"/>
    <dgm:cxn modelId="{B46FCAF4-CCAA-43FB-B995-3B7BD4B6CC46}" type="presParOf" srcId="{8F98A53A-FA05-4B0D-8F4F-FF9A34010459}" destId="{E7E21159-BC52-47BD-80FF-FC97859B8931}" srcOrd="0" destOrd="0" presId="urn:microsoft.com/office/officeart/2005/8/layout/orgChart1"/>
    <dgm:cxn modelId="{CBD24EFD-49BC-4926-B939-28035EBC4654}" type="presParOf" srcId="{8F98A53A-FA05-4B0D-8F4F-FF9A34010459}" destId="{58AD1A05-0283-4DE1-803E-FD56F3355C9A}" srcOrd="1" destOrd="0" presId="urn:microsoft.com/office/officeart/2005/8/layout/orgChart1"/>
    <dgm:cxn modelId="{5B0E4F80-A3BF-4549-A13E-5A13CDD86B97}" type="presParOf" srcId="{3F21D7F7-FF8C-446C-A150-650574150684}" destId="{78AE77CC-C9A2-438F-834A-45652BF36F24}" srcOrd="1" destOrd="0" presId="urn:microsoft.com/office/officeart/2005/8/layout/orgChart1"/>
    <dgm:cxn modelId="{89C33B88-9D61-4250-99A5-85D221919169}" type="presParOf" srcId="{3F21D7F7-FF8C-446C-A150-650574150684}" destId="{468FC982-E146-41BE-8C11-E216048DDFD3}" srcOrd="2" destOrd="0" presId="urn:microsoft.com/office/officeart/2005/8/layout/orgChart1"/>
    <dgm:cxn modelId="{82941116-7F4E-4405-861D-231C0A9234DC}" type="presParOf" srcId="{4B72C80B-C2FB-4253-AF13-4A177B8BF2A5}" destId="{2A108503-BD62-41A1-95C6-1F4AF35DDBF7}" srcOrd="2" destOrd="0" presId="urn:microsoft.com/office/officeart/2005/8/layout/orgChart1"/>
    <dgm:cxn modelId="{4EB4C468-86E9-4836-933F-F7A561088B69}" type="presParOf" srcId="{93DA54C9-65C3-4E7D-8B28-1346695A346F}" destId="{C14C8AEE-3D8D-47AF-9042-5C1EEE45FCD2}" srcOrd="5" destOrd="0" presId="urn:microsoft.com/office/officeart/2005/8/layout/orgChart1"/>
    <dgm:cxn modelId="{64E1C577-A6EA-457B-98A5-CF88A4612D90}" type="presParOf" srcId="{C14C8AEE-3D8D-47AF-9042-5C1EEE45FCD2}" destId="{9D31B83C-067D-490E-8896-A78DED42F450}" srcOrd="0" destOrd="0" presId="urn:microsoft.com/office/officeart/2005/8/layout/orgChart1"/>
    <dgm:cxn modelId="{A959D4F2-B913-4BB6-A517-0FA3B95E346B}" type="presParOf" srcId="{9D31B83C-067D-490E-8896-A78DED42F450}" destId="{EEAE0ACF-4485-47B2-9D52-6B61D2C4B5D5}" srcOrd="0" destOrd="0" presId="urn:microsoft.com/office/officeart/2005/8/layout/orgChart1"/>
    <dgm:cxn modelId="{A01C61AD-CA05-431E-A562-F03E6D59CD07}" type="presParOf" srcId="{9D31B83C-067D-490E-8896-A78DED42F450}" destId="{6C9E0604-6B5F-4001-9DFA-9E85ACD23AA3}" srcOrd="1" destOrd="0" presId="urn:microsoft.com/office/officeart/2005/8/layout/orgChart1"/>
    <dgm:cxn modelId="{0A19EA3B-3B0E-4212-A27B-B2C4A29249DC}" type="presParOf" srcId="{C14C8AEE-3D8D-47AF-9042-5C1EEE45FCD2}" destId="{88539F82-B633-4D93-8CA2-AA1B1D666CA3}" srcOrd="1" destOrd="0" presId="urn:microsoft.com/office/officeart/2005/8/layout/orgChart1"/>
    <dgm:cxn modelId="{682670B1-3A22-4943-9CFD-617819051C66}" type="presParOf" srcId="{88539F82-B633-4D93-8CA2-AA1B1D666CA3}" destId="{479A519F-E212-485C-9965-024678763022}" srcOrd="0" destOrd="0" presId="urn:microsoft.com/office/officeart/2005/8/layout/orgChart1"/>
    <dgm:cxn modelId="{9B57ADF4-1E65-48E3-8BBD-196E75E6F9DF}" type="presParOf" srcId="{88539F82-B633-4D93-8CA2-AA1B1D666CA3}" destId="{C920EFF2-4661-4E91-BF96-D3AB02B834FC}" srcOrd="1" destOrd="0" presId="urn:microsoft.com/office/officeart/2005/8/layout/orgChart1"/>
    <dgm:cxn modelId="{0B42862F-2423-468C-971A-DAF03D4247B7}" type="presParOf" srcId="{C920EFF2-4661-4E91-BF96-D3AB02B834FC}" destId="{A14BB6CD-9F57-48FA-9D2D-83BE8D869497}" srcOrd="0" destOrd="0" presId="urn:microsoft.com/office/officeart/2005/8/layout/orgChart1"/>
    <dgm:cxn modelId="{38AFDADD-47D9-460A-975E-797E41583A69}" type="presParOf" srcId="{A14BB6CD-9F57-48FA-9D2D-83BE8D869497}" destId="{7BCB1405-E644-43F4-A351-8926A67CFEBB}" srcOrd="0" destOrd="0" presId="urn:microsoft.com/office/officeart/2005/8/layout/orgChart1"/>
    <dgm:cxn modelId="{A94786F3-D016-4417-9338-96B0C3F78D34}" type="presParOf" srcId="{A14BB6CD-9F57-48FA-9D2D-83BE8D869497}" destId="{5C6BB49B-F34A-4048-B33B-41A2C0963E91}" srcOrd="1" destOrd="0" presId="urn:microsoft.com/office/officeart/2005/8/layout/orgChart1"/>
    <dgm:cxn modelId="{906B2F98-66BF-496C-A3AC-7E9C29CF3E25}" type="presParOf" srcId="{C920EFF2-4661-4E91-BF96-D3AB02B834FC}" destId="{8364F8D1-ECB1-4D30-91F8-C151AEFDE668}" srcOrd="1" destOrd="0" presId="urn:microsoft.com/office/officeart/2005/8/layout/orgChart1"/>
    <dgm:cxn modelId="{D9D2E46B-EF7E-411D-AD80-5A34ED614C83}" type="presParOf" srcId="{C920EFF2-4661-4E91-BF96-D3AB02B834FC}" destId="{78DCC273-6FF0-4B2E-953E-AF9F65E4E7E9}" srcOrd="2" destOrd="0" presId="urn:microsoft.com/office/officeart/2005/8/layout/orgChart1"/>
    <dgm:cxn modelId="{A2AAB0C7-97F0-4F7D-B61E-BDC0D1295118}" type="presParOf" srcId="{C14C8AEE-3D8D-47AF-9042-5C1EEE45FCD2}" destId="{C39E0B10-E8F5-4CE4-B807-9A23B5D07D9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A7D341-14BF-4470-BC74-A37526074081}">
      <dsp:nvSpPr>
        <dsp:cNvPr id="0" name=""/>
        <dsp:cNvSpPr/>
      </dsp:nvSpPr>
      <dsp:spPr>
        <a:xfrm>
          <a:off x="2633471" y="1988"/>
          <a:ext cx="2962656" cy="869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1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>
              <a:solidFill>
                <a:schemeClr val="bg1"/>
              </a:solidFill>
            </a:rPr>
            <a:t>DRŽAVNI POREZI</a:t>
          </a:r>
          <a:endParaRPr lang="hr-HR" sz="1300" kern="1200" dirty="0">
            <a:solidFill>
              <a:schemeClr val="bg1"/>
            </a:solidFill>
          </a:endParaRPr>
        </a:p>
      </dsp:txBody>
      <dsp:txXfrm>
        <a:off x="2675922" y="44439"/>
        <a:ext cx="2877754" cy="784710"/>
      </dsp:txXfrm>
    </dsp:sp>
    <dsp:sp modelId="{1C5069AA-39CD-45F3-9B31-28DDCB3CF1B4}">
      <dsp:nvSpPr>
        <dsp:cNvPr id="0" name=""/>
        <dsp:cNvSpPr/>
      </dsp:nvSpPr>
      <dsp:spPr>
        <a:xfrm>
          <a:off x="2633471" y="915082"/>
          <a:ext cx="2962656" cy="869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1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>
              <a:solidFill>
                <a:schemeClr val="bg1"/>
              </a:solidFill>
            </a:rPr>
            <a:t>ŽUPANIJSKI POREZI</a:t>
          </a:r>
          <a:endParaRPr lang="hr-HR" sz="1300" kern="1200" dirty="0">
            <a:solidFill>
              <a:schemeClr val="bg1"/>
            </a:solidFill>
          </a:endParaRPr>
        </a:p>
      </dsp:txBody>
      <dsp:txXfrm>
        <a:off x="2675922" y="957533"/>
        <a:ext cx="2877754" cy="784710"/>
      </dsp:txXfrm>
    </dsp:sp>
    <dsp:sp modelId="{14CCB4CE-A4ED-4E22-A30E-8091AAE6E311}">
      <dsp:nvSpPr>
        <dsp:cNvPr id="0" name=""/>
        <dsp:cNvSpPr/>
      </dsp:nvSpPr>
      <dsp:spPr>
        <a:xfrm>
          <a:off x="2633471" y="1828175"/>
          <a:ext cx="2962656" cy="869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1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>
              <a:solidFill>
                <a:schemeClr val="bg1"/>
              </a:solidFill>
            </a:rPr>
            <a:t>GRADSKI ILI OPĆINSKI POREZI</a:t>
          </a:r>
          <a:endParaRPr lang="hr-HR" sz="1300" kern="1200" dirty="0">
            <a:solidFill>
              <a:schemeClr val="bg1"/>
            </a:solidFill>
          </a:endParaRPr>
        </a:p>
      </dsp:txBody>
      <dsp:txXfrm>
        <a:off x="2675922" y="1870626"/>
        <a:ext cx="2877754" cy="784710"/>
      </dsp:txXfrm>
    </dsp:sp>
    <dsp:sp modelId="{C01DA182-A5DB-418A-8ADA-077540864B45}">
      <dsp:nvSpPr>
        <dsp:cNvPr id="0" name=""/>
        <dsp:cNvSpPr/>
      </dsp:nvSpPr>
      <dsp:spPr>
        <a:xfrm>
          <a:off x="2633471" y="2741268"/>
          <a:ext cx="2962656" cy="869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1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>
              <a:solidFill>
                <a:schemeClr val="bg1"/>
              </a:solidFill>
            </a:rPr>
            <a:t>ZAJEDNIČKI POREZI</a:t>
          </a:r>
          <a:endParaRPr lang="hr-HR" sz="1300" kern="1200" dirty="0">
            <a:solidFill>
              <a:schemeClr val="bg1"/>
            </a:solidFill>
          </a:endParaRPr>
        </a:p>
      </dsp:txBody>
      <dsp:txXfrm>
        <a:off x="2675922" y="2783719"/>
        <a:ext cx="2877754" cy="784710"/>
      </dsp:txXfrm>
    </dsp:sp>
    <dsp:sp modelId="{09166112-2A94-4984-BAD4-39D7A71FD54E}">
      <dsp:nvSpPr>
        <dsp:cNvPr id="0" name=""/>
        <dsp:cNvSpPr/>
      </dsp:nvSpPr>
      <dsp:spPr>
        <a:xfrm>
          <a:off x="2633471" y="3654361"/>
          <a:ext cx="2962656" cy="869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1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>
              <a:solidFill>
                <a:schemeClr val="bg1"/>
              </a:solidFill>
            </a:rPr>
            <a:t>POREZ NA DOBITKE OD IGARA NA SREĆU I NAKNADE NA PRIREĐIVANJE IGARA NA SREĆU</a:t>
          </a:r>
          <a:endParaRPr lang="hr-HR" sz="1300" kern="1200" dirty="0">
            <a:solidFill>
              <a:schemeClr val="bg1"/>
            </a:solidFill>
          </a:endParaRPr>
        </a:p>
      </dsp:txBody>
      <dsp:txXfrm>
        <a:off x="2675922" y="3696812"/>
        <a:ext cx="2877754" cy="7847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CE5108-1240-4F98-8375-CC35526265AA}">
      <dsp:nvSpPr>
        <dsp:cNvPr id="0" name=""/>
        <dsp:cNvSpPr/>
      </dsp:nvSpPr>
      <dsp:spPr>
        <a:xfrm>
          <a:off x="4224135" y="1404268"/>
          <a:ext cx="173162" cy="31597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9769"/>
              </a:lnTo>
              <a:lnTo>
                <a:pt x="173162" y="315976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03F08C-D208-4E53-A0E6-789E29B125B4}">
      <dsp:nvSpPr>
        <dsp:cNvPr id="0" name=""/>
        <dsp:cNvSpPr/>
      </dsp:nvSpPr>
      <dsp:spPr>
        <a:xfrm>
          <a:off x="4224135" y="1404268"/>
          <a:ext cx="173162" cy="25392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9234"/>
              </a:lnTo>
              <a:lnTo>
                <a:pt x="173162" y="253923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ED1D45-695C-44FF-96BC-30BFD24831D3}">
      <dsp:nvSpPr>
        <dsp:cNvPr id="0" name=""/>
        <dsp:cNvSpPr/>
      </dsp:nvSpPr>
      <dsp:spPr>
        <a:xfrm>
          <a:off x="4224135" y="1404268"/>
          <a:ext cx="1282373" cy="17688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8883"/>
              </a:lnTo>
              <a:lnTo>
                <a:pt x="1282373" y="176888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C9ACB1-51C5-4691-8F4C-A3F9DABD6977}">
      <dsp:nvSpPr>
        <dsp:cNvPr id="0" name=""/>
        <dsp:cNvSpPr/>
      </dsp:nvSpPr>
      <dsp:spPr>
        <a:xfrm>
          <a:off x="4224135" y="1404268"/>
          <a:ext cx="1282373" cy="7727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2719"/>
              </a:lnTo>
              <a:lnTo>
                <a:pt x="1282373" y="77271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3EC5FB-D494-459F-BB4E-61F847D34C43}">
      <dsp:nvSpPr>
        <dsp:cNvPr id="0" name=""/>
        <dsp:cNvSpPr/>
      </dsp:nvSpPr>
      <dsp:spPr>
        <a:xfrm>
          <a:off x="3061055" y="439855"/>
          <a:ext cx="1654141" cy="1522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467"/>
              </a:lnTo>
              <a:lnTo>
                <a:pt x="1654141" y="60467"/>
              </a:lnTo>
              <a:lnTo>
                <a:pt x="1654141" y="15223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092460-2175-4B1D-8D26-E3FDFACFC305}">
      <dsp:nvSpPr>
        <dsp:cNvPr id="0" name=""/>
        <dsp:cNvSpPr/>
      </dsp:nvSpPr>
      <dsp:spPr>
        <a:xfrm>
          <a:off x="3061055" y="439855"/>
          <a:ext cx="351935" cy="183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769"/>
              </a:lnTo>
              <a:lnTo>
                <a:pt x="351935" y="91769"/>
              </a:lnTo>
              <a:lnTo>
                <a:pt x="351935" y="1835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4503A8-E8E4-49B2-8D76-DAE7CCECF87D}">
      <dsp:nvSpPr>
        <dsp:cNvPr id="0" name=""/>
        <dsp:cNvSpPr/>
      </dsp:nvSpPr>
      <dsp:spPr>
        <a:xfrm>
          <a:off x="2298601" y="439855"/>
          <a:ext cx="762454" cy="183538"/>
        </a:xfrm>
        <a:custGeom>
          <a:avLst/>
          <a:gdLst/>
          <a:ahLst/>
          <a:cxnLst/>
          <a:rect l="0" t="0" r="0" b="0"/>
          <a:pathLst>
            <a:path>
              <a:moveTo>
                <a:pt x="762454" y="0"/>
              </a:moveTo>
              <a:lnTo>
                <a:pt x="762454" y="91769"/>
              </a:lnTo>
              <a:lnTo>
                <a:pt x="0" y="91769"/>
              </a:lnTo>
              <a:lnTo>
                <a:pt x="0" y="1835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A4A305-32DF-4291-AA87-F2728399C092}">
      <dsp:nvSpPr>
        <dsp:cNvPr id="0" name=""/>
        <dsp:cNvSpPr/>
      </dsp:nvSpPr>
      <dsp:spPr>
        <a:xfrm>
          <a:off x="1241070" y="439855"/>
          <a:ext cx="1819985" cy="183538"/>
        </a:xfrm>
        <a:custGeom>
          <a:avLst/>
          <a:gdLst/>
          <a:ahLst/>
          <a:cxnLst/>
          <a:rect l="0" t="0" r="0" b="0"/>
          <a:pathLst>
            <a:path>
              <a:moveTo>
                <a:pt x="1819985" y="0"/>
              </a:moveTo>
              <a:lnTo>
                <a:pt x="1819985" y="91769"/>
              </a:lnTo>
              <a:lnTo>
                <a:pt x="0" y="91769"/>
              </a:lnTo>
              <a:lnTo>
                <a:pt x="0" y="1835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F91901-F7D2-4011-8021-6B29F0AEA17F}">
      <dsp:nvSpPr>
        <dsp:cNvPr id="0" name=""/>
        <dsp:cNvSpPr/>
      </dsp:nvSpPr>
      <dsp:spPr>
        <a:xfrm>
          <a:off x="959102" y="2859"/>
          <a:ext cx="4203907" cy="436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Državni porezI</a:t>
          </a:r>
          <a:endParaRPr lang="hr-HR" sz="2400" kern="1200" dirty="0"/>
        </a:p>
      </dsp:txBody>
      <dsp:txXfrm>
        <a:off x="959102" y="2859"/>
        <a:ext cx="4203907" cy="436996"/>
      </dsp:txXfrm>
    </dsp:sp>
    <dsp:sp modelId="{82D2B1D6-B7A9-4906-9BF8-6A64FF114718}">
      <dsp:nvSpPr>
        <dsp:cNvPr id="0" name=""/>
        <dsp:cNvSpPr/>
      </dsp:nvSpPr>
      <dsp:spPr>
        <a:xfrm>
          <a:off x="804073" y="623394"/>
          <a:ext cx="873993" cy="7656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POREZ NA DOBIT</a:t>
          </a:r>
          <a:endParaRPr lang="hr-HR" sz="1400" kern="1200" dirty="0"/>
        </a:p>
      </dsp:txBody>
      <dsp:txXfrm>
        <a:off x="804073" y="623394"/>
        <a:ext cx="873993" cy="765644"/>
      </dsp:txXfrm>
    </dsp:sp>
    <dsp:sp modelId="{5AE852D5-7343-430D-9370-30B4CD029DFD}">
      <dsp:nvSpPr>
        <dsp:cNvPr id="0" name=""/>
        <dsp:cNvSpPr/>
      </dsp:nvSpPr>
      <dsp:spPr>
        <a:xfrm>
          <a:off x="1861605" y="623394"/>
          <a:ext cx="873993" cy="7656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POREZ PO TONAŽI BRODA</a:t>
          </a:r>
          <a:endParaRPr lang="hr-HR" sz="1400" kern="1200" dirty="0"/>
        </a:p>
      </dsp:txBody>
      <dsp:txXfrm>
        <a:off x="1861605" y="623394"/>
        <a:ext cx="873993" cy="765644"/>
      </dsp:txXfrm>
    </dsp:sp>
    <dsp:sp modelId="{0BBD7799-77E4-49D0-8F05-127E4AB2612F}">
      <dsp:nvSpPr>
        <dsp:cNvPr id="0" name=""/>
        <dsp:cNvSpPr/>
      </dsp:nvSpPr>
      <dsp:spPr>
        <a:xfrm>
          <a:off x="2919136" y="623394"/>
          <a:ext cx="987708" cy="7854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POREZ NA DODANU VRIJEDNOST</a:t>
          </a:r>
          <a:endParaRPr lang="hr-HR" sz="1400" kern="1200" dirty="0"/>
        </a:p>
      </dsp:txBody>
      <dsp:txXfrm>
        <a:off x="2919136" y="623394"/>
        <a:ext cx="987708" cy="785440"/>
      </dsp:txXfrm>
    </dsp:sp>
    <dsp:sp modelId="{8F8F6AE7-0D6F-4FA7-8BDE-4264401E4549}">
      <dsp:nvSpPr>
        <dsp:cNvPr id="0" name=""/>
        <dsp:cNvSpPr/>
      </dsp:nvSpPr>
      <dsp:spPr>
        <a:xfrm>
          <a:off x="4101370" y="592092"/>
          <a:ext cx="1227654" cy="812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TROŠARINE I POSEBNI POREZI</a:t>
          </a:r>
          <a:endParaRPr lang="hr-HR" sz="1400" kern="1200" dirty="0"/>
        </a:p>
      </dsp:txBody>
      <dsp:txXfrm>
        <a:off x="4101370" y="592092"/>
        <a:ext cx="1227654" cy="812175"/>
      </dsp:txXfrm>
    </dsp:sp>
    <dsp:sp modelId="{608D5F17-BEE7-4DD6-A69B-DC909D24FF1F}">
      <dsp:nvSpPr>
        <dsp:cNvPr id="0" name=""/>
        <dsp:cNvSpPr/>
      </dsp:nvSpPr>
      <dsp:spPr>
        <a:xfrm>
          <a:off x="5506508" y="1526076"/>
          <a:ext cx="2330764" cy="13018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/>
            <a:t>TROŠARINSKI SUSTAV OPOREZIVANJA ALKOHOLA, ALKOHOLNIH PIĆA,DUHANSKIH PROIZVODA,ENERGENATA I ELEKTRIČNE ENERGIJE</a:t>
          </a:r>
          <a:endParaRPr lang="hr-HR" sz="1200" kern="1200" dirty="0"/>
        </a:p>
      </dsp:txBody>
      <dsp:txXfrm>
        <a:off x="5506508" y="1526076"/>
        <a:ext cx="2330764" cy="1301821"/>
      </dsp:txXfrm>
    </dsp:sp>
    <dsp:sp modelId="{65192DC0-6AF9-4D8D-BEB1-0C9B4AAE3BB4}">
      <dsp:nvSpPr>
        <dsp:cNvPr id="0" name=""/>
        <dsp:cNvSpPr/>
      </dsp:nvSpPr>
      <dsp:spPr>
        <a:xfrm>
          <a:off x="5506508" y="2954653"/>
          <a:ext cx="2235490" cy="436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/>
            <a:t>POSEBNI POREZI NA MOTORNA VOZILA</a:t>
          </a:r>
          <a:endParaRPr lang="hr-HR" sz="1200" kern="1200" dirty="0"/>
        </a:p>
      </dsp:txBody>
      <dsp:txXfrm>
        <a:off x="5506508" y="2954653"/>
        <a:ext cx="2235490" cy="436996"/>
      </dsp:txXfrm>
    </dsp:sp>
    <dsp:sp modelId="{6A3D6FE2-8F1D-4994-B614-2B416C086115}">
      <dsp:nvSpPr>
        <dsp:cNvPr id="0" name=""/>
        <dsp:cNvSpPr/>
      </dsp:nvSpPr>
      <dsp:spPr>
        <a:xfrm>
          <a:off x="4397297" y="3725003"/>
          <a:ext cx="2564724" cy="436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/>
            <a:t>POSEBNI POREZ NA KAVU I BEZALKOHOLNA PIĆA</a:t>
          </a:r>
          <a:endParaRPr lang="hr-HR" sz="1200" kern="1200" dirty="0"/>
        </a:p>
      </dsp:txBody>
      <dsp:txXfrm>
        <a:off x="4397297" y="3725003"/>
        <a:ext cx="2564724" cy="436996"/>
      </dsp:txXfrm>
    </dsp:sp>
    <dsp:sp modelId="{7CB0C1B8-6596-4205-9B1C-879C52152153}">
      <dsp:nvSpPr>
        <dsp:cNvPr id="0" name=""/>
        <dsp:cNvSpPr/>
      </dsp:nvSpPr>
      <dsp:spPr>
        <a:xfrm>
          <a:off x="4397297" y="4345539"/>
          <a:ext cx="3028228" cy="436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000" kern="1200" dirty="0" smtClean="0"/>
            <a:t>POREZ NA PREMIJE OSIGURANJA OD AUTOMOBILSKE ODGOVORNOSTI I PREMIJE KASKO OSIGURANJA CESTOVNIH VOZILA</a:t>
          </a:r>
          <a:endParaRPr lang="hr-HR" sz="1000" kern="1200" dirty="0"/>
        </a:p>
      </dsp:txBody>
      <dsp:txXfrm>
        <a:off x="4397297" y="4345539"/>
        <a:ext cx="3028228" cy="4369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BEEB2B-EC8F-4A82-87E7-43F9DAC16155}">
      <dsp:nvSpPr>
        <dsp:cNvPr id="0" name=""/>
        <dsp:cNvSpPr/>
      </dsp:nvSpPr>
      <dsp:spPr>
        <a:xfrm>
          <a:off x="4138504" y="1708493"/>
          <a:ext cx="3199032" cy="7409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4488"/>
              </a:lnTo>
              <a:lnTo>
                <a:pt x="3199032" y="554488"/>
              </a:lnTo>
              <a:lnTo>
                <a:pt x="3199032" y="74092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B2440-F969-4D4A-AC6A-EE01C45DFBA9}">
      <dsp:nvSpPr>
        <dsp:cNvPr id="0" name=""/>
        <dsp:cNvSpPr/>
      </dsp:nvSpPr>
      <dsp:spPr>
        <a:xfrm>
          <a:off x="4138504" y="1708493"/>
          <a:ext cx="1050541" cy="7409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4488"/>
              </a:lnTo>
              <a:lnTo>
                <a:pt x="1050541" y="554488"/>
              </a:lnTo>
              <a:lnTo>
                <a:pt x="1050541" y="74092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097417-227E-4250-949E-B64379196302}">
      <dsp:nvSpPr>
        <dsp:cNvPr id="0" name=""/>
        <dsp:cNvSpPr/>
      </dsp:nvSpPr>
      <dsp:spPr>
        <a:xfrm>
          <a:off x="3040554" y="1708493"/>
          <a:ext cx="1097950" cy="740927"/>
        </a:xfrm>
        <a:custGeom>
          <a:avLst/>
          <a:gdLst/>
          <a:ahLst/>
          <a:cxnLst/>
          <a:rect l="0" t="0" r="0" b="0"/>
          <a:pathLst>
            <a:path>
              <a:moveTo>
                <a:pt x="1097950" y="0"/>
              </a:moveTo>
              <a:lnTo>
                <a:pt x="1097950" y="554488"/>
              </a:lnTo>
              <a:lnTo>
                <a:pt x="0" y="554488"/>
              </a:lnTo>
              <a:lnTo>
                <a:pt x="0" y="74092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E38AAD-31AE-4F5A-8671-17B40948C85F}">
      <dsp:nvSpPr>
        <dsp:cNvPr id="0" name=""/>
        <dsp:cNvSpPr/>
      </dsp:nvSpPr>
      <dsp:spPr>
        <a:xfrm>
          <a:off x="892063" y="1708493"/>
          <a:ext cx="3246441" cy="740927"/>
        </a:xfrm>
        <a:custGeom>
          <a:avLst/>
          <a:gdLst/>
          <a:ahLst/>
          <a:cxnLst/>
          <a:rect l="0" t="0" r="0" b="0"/>
          <a:pathLst>
            <a:path>
              <a:moveTo>
                <a:pt x="3246441" y="0"/>
              </a:moveTo>
              <a:lnTo>
                <a:pt x="3246441" y="554488"/>
              </a:lnTo>
              <a:lnTo>
                <a:pt x="0" y="554488"/>
              </a:lnTo>
              <a:lnTo>
                <a:pt x="0" y="74092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2EA64F-ECC9-4514-805A-0AC37124D2F8}">
      <dsp:nvSpPr>
        <dsp:cNvPr id="0" name=""/>
        <dsp:cNvSpPr/>
      </dsp:nvSpPr>
      <dsp:spPr>
        <a:xfrm>
          <a:off x="3250698" y="820686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Županijski porezi</a:t>
          </a:r>
          <a:endParaRPr lang="hr-HR" sz="1600" kern="1200" dirty="0"/>
        </a:p>
      </dsp:txBody>
      <dsp:txXfrm>
        <a:off x="3250698" y="820686"/>
        <a:ext cx="1775612" cy="887806"/>
      </dsp:txXfrm>
    </dsp:sp>
    <dsp:sp modelId="{C75F8355-D2FD-45BE-A0B7-96EB308A51FA}">
      <dsp:nvSpPr>
        <dsp:cNvPr id="0" name=""/>
        <dsp:cNvSpPr/>
      </dsp:nvSpPr>
      <dsp:spPr>
        <a:xfrm>
          <a:off x="4256" y="2449420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POREZ NA NASLJEDSTVA I DAROVE</a:t>
          </a:r>
          <a:endParaRPr lang="hr-HR" sz="1600" kern="1200" dirty="0"/>
        </a:p>
      </dsp:txBody>
      <dsp:txXfrm>
        <a:off x="4256" y="2449420"/>
        <a:ext cx="1775612" cy="887806"/>
      </dsp:txXfrm>
    </dsp:sp>
    <dsp:sp modelId="{20BBF27B-B9E0-474A-89C6-F122F8445C64}">
      <dsp:nvSpPr>
        <dsp:cNvPr id="0" name=""/>
        <dsp:cNvSpPr/>
      </dsp:nvSpPr>
      <dsp:spPr>
        <a:xfrm>
          <a:off x="2152748" y="2449420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smtClean="0"/>
            <a:t>POREZ NA CESTOVNA MOTORNA VOZILA</a:t>
          </a:r>
          <a:endParaRPr lang="hr-HR" sz="1600" kern="1200"/>
        </a:p>
      </dsp:txBody>
      <dsp:txXfrm>
        <a:off x="2152748" y="2449420"/>
        <a:ext cx="1775612" cy="887806"/>
      </dsp:txXfrm>
    </dsp:sp>
    <dsp:sp modelId="{8BE4A5D7-6531-46F7-A997-0088499A5BF8}">
      <dsp:nvSpPr>
        <dsp:cNvPr id="0" name=""/>
        <dsp:cNvSpPr/>
      </dsp:nvSpPr>
      <dsp:spPr>
        <a:xfrm>
          <a:off x="4301239" y="2449420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smtClean="0"/>
            <a:t>POREZ NA PLOVILA</a:t>
          </a:r>
          <a:endParaRPr lang="hr-HR" sz="1600" kern="1200"/>
        </a:p>
      </dsp:txBody>
      <dsp:txXfrm>
        <a:off x="4301239" y="2449420"/>
        <a:ext cx="1775612" cy="887806"/>
      </dsp:txXfrm>
    </dsp:sp>
    <dsp:sp modelId="{517DAAA9-4F32-4356-A5DA-33FFBC54C017}">
      <dsp:nvSpPr>
        <dsp:cNvPr id="0" name=""/>
        <dsp:cNvSpPr/>
      </dsp:nvSpPr>
      <dsp:spPr>
        <a:xfrm>
          <a:off x="6449730" y="2449420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smtClean="0"/>
            <a:t>POREZ NA AUTOMATE ZA ZABAVNE IGRE</a:t>
          </a:r>
          <a:endParaRPr lang="hr-HR" sz="1600" kern="1200"/>
        </a:p>
      </dsp:txBody>
      <dsp:txXfrm>
        <a:off x="6449730" y="2449420"/>
        <a:ext cx="1775612" cy="8878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F12A66-8066-4E48-A50C-82EDA96F1BB2}">
      <dsp:nvSpPr>
        <dsp:cNvPr id="0" name=""/>
        <dsp:cNvSpPr/>
      </dsp:nvSpPr>
      <dsp:spPr>
        <a:xfrm>
          <a:off x="4029521" y="1576663"/>
          <a:ext cx="3403740" cy="6518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7848"/>
              </a:lnTo>
              <a:lnTo>
                <a:pt x="3403740" y="507848"/>
              </a:lnTo>
              <a:lnTo>
                <a:pt x="3403740" y="65183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4EA505-A628-469C-AED8-7FB1DF01D19E}">
      <dsp:nvSpPr>
        <dsp:cNvPr id="0" name=""/>
        <dsp:cNvSpPr/>
      </dsp:nvSpPr>
      <dsp:spPr>
        <a:xfrm>
          <a:off x="4029521" y="1576663"/>
          <a:ext cx="1634657" cy="6518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7848"/>
              </a:lnTo>
              <a:lnTo>
                <a:pt x="1634657" y="507848"/>
              </a:lnTo>
              <a:lnTo>
                <a:pt x="1634657" y="65183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30B85E-66FE-42D9-8B9A-52F98FE5987C}">
      <dsp:nvSpPr>
        <dsp:cNvPr id="0" name=""/>
        <dsp:cNvSpPr/>
      </dsp:nvSpPr>
      <dsp:spPr>
        <a:xfrm>
          <a:off x="3959227" y="1576663"/>
          <a:ext cx="91440" cy="651830"/>
        </a:xfrm>
        <a:custGeom>
          <a:avLst/>
          <a:gdLst/>
          <a:ahLst/>
          <a:cxnLst/>
          <a:rect l="0" t="0" r="0" b="0"/>
          <a:pathLst>
            <a:path>
              <a:moveTo>
                <a:pt x="70293" y="0"/>
              </a:moveTo>
              <a:lnTo>
                <a:pt x="70293" y="507848"/>
              </a:lnTo>
              <a:lnTo>
                <a:pt x="45720" y="507848"/>
              </a:lnTo>
              <a:lnTo>
                <a:pt x="45720" y="65183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0AE398-E9F5-4C21-8D35-3F1ED43D4FEB}">
      <dsp:nvSpPr>
        <dsp:cNvPr id="0" name=""/>
        <dsp:cNvSpPr/>
      </dsp:nvSpPr>
      <dsp:spPr>
        <a:xfrm>
          <a:off x="2352162" y="1576663"/>
          <a:ext cx="1677358" cy="649725"/>
        </a:xfrm>
        <a:custGeom>
          <a:avLst/>
          <a:gdLst/>
          <a:ahLst/>
          <a:cxnLst/>
          <a:rect l="0" t="0" r="0" b="0"/>
          <a:pathLst>
            <a:path>
              <a:moveTo>
                <a:pt x="1677358" y="0"/>
              </a:moveTo>
              <a:lnTo>
                <a:pt x="1677358" y="505743"/>
              </a:lnTo>
              <a:lnTo>
                <a:pt x="0" y="505743"/>
              </a:lnTo>
              <a:lnTo>
                <a:pt x="0" y="64972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A48F43-80A1-4F7F-8D70-51C44FF626B3}">
      <dsp:nvSpPr>
        <dsp:cNvPr id="0" name=""/>
        <dsp:cNvSpPr/>
      </dsp:nvSpPr>
      <dsp:spPr>
        <a:xfrm>
          <a:off x="686486" y="1576663"/>
          <a:ext cx="3343034" cy="651830"/>
        </a:xfrm>
        <a:custGeom>
          <a:avLst/>
          <a:gdLst/>
          <a:ahLst/>
          <a:cxnLst/>
          <a:rect l="0" t="0" r="0" b="0"/>
          <a:pathLst>
            <a:path>
              <a:moveTo>
                <a:pt x="3343034" y="0"/>
              </a:moveTo>
              <a:lnTo>
                <a:pt x="3343034" y="507848"/>
              </a:lnTo>
              <a:lnTo>
                <a:pt x="0" y="507848"/>
              </a:lnTo>
              <a:lnTo>
                <a:pt x="0" y="65183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895C1A-BF17-4457-8D5D-65AD3D5203C6}">
      <dsp:nvSpPr>
        <dsp:cNvPr id="0" name=""/>
        <dsp:cNvSpPr/>
      </dsp:nvSpPr>
      <dsp:spPr>
        <a:xfrm>
          <a:off x="3033166" y="891030"/>
          <a:ext cx="1992708" cy="685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Gradski ili općinski porezi</a:t>
          </a:r>
          <a:endParaRPr lang="hr-HR" sz="1800" kern="1200" dirty="0"/>
        </a:p>
      </dsp:txBody>
      <dsp:txXfrm>
        <a:off x="3033166" y="891030"/>
        <a:ext cx="1992708" cy="685632"/>
      </dsp:txXfrm>
    </dsp:sp>
    <dsp:sp modelId="{7CA26A14-81FB-48E8-A42B-D757C8BABEC6}">
      <dsp:nvSpPr>
        <dsp:cNvPr id="0" name=""/>
        <dsp:cNvSpPr/>
      </dsp:nvSpPr>
      <dsp:spPr>
        <a:xfrm>
          <a:off x="853" y="2228494"/>
          <a:ext cx="1371265" cy="10383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PRIREZ POREZU NA DOHODAK</a:t>
          </a:r>
          <a:endParaRPr lang="hr-HR" sz="1800" kern="1200" dirty="0"/>
        </a:p>
      </dsp:txBody>
      <dsp:txXfrm>
        <a:off x="853" y="2228494"/>
        <a:ext cx="1371265" cy="1038363"/>
      </dsp:txXfrm>
    </dsp:sp>
    <dsp:sp modelId="{2B8AE207-3667-4C53-A02E-6F0B6B9E5954}">
      <dsp:nvSpPr>
        <dsp:cNvPr id="0" name=""/>
        <dsp:cNvSpPr/>
      </dsp:nvSpPr>
      <dsp:spPr>
        <a:xfrm>
          <a:off x="1666529" y="2226389"/>
          <a:ext cx="1371265" cy="10425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POREZ NA POTROŠNJU</a:t>
          </a:r>
          <a:endParaRPr lang="hr-HR" sz="1800" kern="1200" dirty="0"/>
        </a:p>
      </dsp:txBody>
      <dsp:txXfrm>
        <a:off x="1666529" y="2226389"/>
        <a:ext cx="1371265" cy="1042572"/>
      </dsp:txXfrm>
    </dsp:sp>
    <dsp:sp modelId="{39A84CEC-0155-47F0-A962-55C0D2A876E8}">
      <dsp:nvSpPr>
        <dsp:cNvPr id="0" name=""/>
        <dsp:cNvSpPr/>
      </dsp:nvSpPr>
      <dsp:spPr>
        <a:xfrm>
          <a:off x="3319315" y="2228494"/>
          <a:ext cx="1371265" cy="10383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POREZ NA KUĆE ZA ODMOR</a:t>
          </a:r>
          <a:endParaRPr lang="hr-HR" sz="1800" kern="1200" dirty="0"/>
        </a:p>
      </dsp:txBody>
      <dsp:txXfrm>
        <a:off x="3319315" y="2228494"/>
        <a:ext cx="1371265" cy="1038363"/>
      </dsp:txXfrm>
    </dsp:sp>
    <dsp:sp modelId="{DEBDADB7-FD6C-45D0-B02A-E374828AC971}">
      <dsp:nvSpPr>
        <dsp:cNvPr id="0" name=""/>
        <dsp:cNvSpPr/>
      </dsp:nvSpPr>
      <dsp:spPr>
        <a:xfrm>
          <a:off x="4978546" y="2228494"/>
          <a:ext cx="1371265" cy="10383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POREZ NA TVRTKU ILI NAZIV</a:t>
          </a:r>
          <a:endParaRPr lang="hr-HR" sz="1800" kern="1200" dirty="0"/>
        </a:p>
      </dsp:txBody>
      <dsp:txXfrm>
        <a:off x="4978546" y="2228494"/>
        <a:ext cx="1371265" cy="1038363"/>
      </dsp:txXfrm>
    </dsp:sp>
    <dsp:sp modelId="{4C985364-9CE5-4CBF-8669-6D47A981ABA4}">
      <dsp:nvSpPr>
        <dsp:cNvPr id="0" name=""/>
        <dsp:cNvSpPr/>
      </dsp:nvSpPr>
      <dsp:spPr>
        <a:xfrm>
          <a:off x="6637777" y="2228494"/>
          <a:ext cx="1590969" cy="10383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POREZ NA KORIŠTENJE JAVNIH POVRŠINA</a:t>
          </a:r>
          <a:endParaRPr lang="hr-HR" sz="1800" kern="1200" dirty="0"/>
        </a:p>
      </dsp:txBody>
      <dsp:txXfrm>
        <a:off x="6637777" y="2228494"/>
        <a:ext cx="1590969" cy="103836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1E41A4-3945-4DFC-89CE-12BD1ADA2589}">
      <dsp:nvSpPr>
        <dsp:cNvPr id="0" name=""/>
        <dsp:cNvSpPr/>
      </dsp:nvSpPr>
      <dsp:spPr>
        <a:xfrm>
          <a:off x="4114799" y="1526962"/>
          <a:ext cx="2313224" cy="13501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5084"/>
              </a:lnTo>
              <a:lnTo>
                <a:pt x="2313224" y="675084"/>
              </a:lnTo>
              <a:lnTo>
                <a:pt x="2313224" y="135016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62EEB-EADD-466E-BD0E-B9AE0F96E54B}">
      <dsp:nvSpPr>
        <dsp:cNvPr id="0" name=""/>
        <dsp:cNvSpPr/>
      </dsp:nvSpPr>
      <dsp:spPr>
        <a:xfrm>
          <a:off x="1640165" y="1526962"/>
          <a:ext cx="2474634" cy="1350168"/>
        </a:xfrm>
        <a:custGeom>
          <a:avLst/>
          <a:gdLst/>
          <a:ahLst/>
          <a:cxnLst/>
          <a:rect l="0" t="0" r="0" b="0"/>
          <a:pathLst>
            <a:path>
              <a:moveTo>
                <a:pt x="2474634" y="0"/>
              </a:moveTo>
              <a:lnTo>
                <a:pt x="2474634" y="675084"/>
              </a:lnTo>
              <a:lnTo>
                <a:pt x="0" y="675084"/>
              </a:lnTo>
              <a:lnTo>
                <a:pt x="0" y="135016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541143-1263-4CA2-A8BF-B2240FE0A06F}">
      <dsp:nvSpPr>
        <dsp:cNvPr id="0" name=""/>
        <dsp:cNvSpPr/>
      </dsp:nvSpPr>
      <dsp:spPr>
        <a:xfrm>
          <a:off x="2793884" y="646331"/>
          <a:ext cx="2641830" cy="8806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Zajednički porezi</a:t>
          </a:r>
          <a:endParaRPr lang="hr-HR" sz="1800" kern="1200" dirty="0"/>
        </a:p>
      </dsp:txBody>
      <dsp:txXfrm>
        <a:off x="2793884" y="646331"/>
        <a:ext cx="2641830" cy="880631"/>
      </dsp:txXfrm>
    </dsp:sp>
    <dsp:sp modelId="{DE53AADE-3201-4821-B17A-5DE866CCA839}">
      <dsp:nvSpPr>
        <dsp:cNvPr id="0" name=""/>
        <dsp:cNvSpPr/>
      </dsp:nvSpPr>
      <dsp:spPr>
        <a:xfrm>
          <a:off x="2025" y="2877131"/>
          <a:ext cx="3276280" cy="10025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POREZ NA DOHODAK</a:t>
          </a:r>
          <a:endParaRPr lang="hr-HR" sz="1800" kern="1200" dirty="0"/>
        </a:p>
      </dsp:txBody>
      <dsp:txXfrm>
        <a:off x="2025" y="2877131"/>
        <a:ext cx="3276280" cy="1002500"/>
      </dsp:txXfrm>
    </dsp:sp>
    <dsp:sp modelId="{F4048B6D-2BE6-4532-87D0-98CBEE7A8735}">
      <dsp:nvSpPr>
        <dsp:cNvPr id="0" name=""/>
        <dsp:cNvSpPr/>
      </dsp:nvSpPr>
      <dsp:spPr>
        <a:xfrm>
          <a:off x="4628474" y="2877131"/>
          <a:ext cx="3599099" cy="9913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POREZ NA PROMET NEKRETNINA</a:t>
          </a:r>
          <a:endParaRPr lang="hr-HR" sz="1800" kern="1200" dirty="0"/>
        </a:p>
      </dsp:txBody>
      <dsp:txXfrm>
        <a:off x="4628474" y="2877131"/>
        <a:ext cx="3599099" cy="99131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912BB4-0C25-48F8-92A7-DFF6F38859EB}">
      <dsp:nvSpPr>
        <dsp:cNvPr id="0" name=""/>
        <dsp:cNvSpPr/>
      </dsp:nvSpPr>
      <dsp:spPr>
        <a:xfrm>
          <a:off x="3957602" y="781550"/>
          <a:ext cx="3599735" cy="3981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3139"/>
              </a:lnTo>
              <a:lnTo>
                <a:pt x="3599735" y="353139"/>
              </a:lnTo>
              <a:lnTo>
                <a:pt x="3599735" y="39816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A77FC8-CDF1-476F-BFBC-51A18B185DB4}">
      <dsp:nvSpPr>
        <dsp:cNvPr id="0" name=""/>
        <dsp:cNvSpPr/>
      </dsp:nvSpPr>
      <dsp:spPr>
        <a:xfrm>
          <a:off x="3957602" y="781550"/>
          <a:ext cx="1945329" cy="7141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9140"/>
              </a:lnTo>
              <a:lnTo>
                <a:pt x="1945329" y="669140"/>
              </a:lnTo>
              <a:lnTo>
                <a:pt x="1945329" y="71416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C2E2F9-C6C7-4B3C-8673-D499F4CCD271}">
      <dsp:nvSpPr>
        <dsp:cNvPr id="0" name=""/>
        <dsp:cNvSpPr/>
      </dsp:nvSpPr>
      <dsp:spPr>
        <a:xfrm>
          <a:off x="3957602" y="645908"/>
          <a:ext cx="1495924" cy="135641"/>
        </a:xfrm>
        <a:custGeom>
          <a:avLst/>
          <a:gdLst/>
          <a:ahLst/>
          <a:cxnLst/>
          <a:rect l="0" t="0" r="0" b="0"/>
          <a:pathLst>
            <a:path>
              <a:moveTo>
                <a:pt x="0" y="135641"/>
              </a:moveTo>
              <a:lnTo>
                <a:pt x="1495924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036C25-7E93-46BB-A633-A208BAF984E2}">
      <dsp:nvSpPr>
        <dsp:cNvPr id="0" name=""/>
        <dsp:cNvSpPr/>
      </dsp:nvSpPr>
      <dsp:spPr>
        <a:xfrm>
          <a:off x="3370124" y="781550"/>
          <a:ext cx="587477" cy="597145"/>
        </a:xfrm>
        <a:custGeom>
          <a:avLst/>
          <a:gdLst/>
          <a:ahLst/>
          <a:cxnLst/>
          <a:rect l="0" t="0" r="0" b="0"/>
          <a:pathLst>
            <a:path>
              <a:moveTo>
                <a:pt x="587477" y="0"/>
              </a:moveTo>
              <a:lnTo>
                <a:pt x="587477" y="552118"/>
              </a:lnTo>
              <a:lnTo>
                <a:pt x="0" y="552118"/>
              </a:lnTo>
              <a:lnTo>
                <a:pt x="0" y="59714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342531-28D4-446B-9F2F-CCC1458AF62A}">
      <dsp:nvSpPr>
        <dsp:cNvPr id="0" name=""/>
        <dsp:cNvSpPr/>
      </dsp:nvSpPr>
      <dsp:spPr>
        <a:xfrm>
          <a:off x="1820785" y="781550"/>
          <a:ext cx="2136816" cy="193533"/>
        </a:xfrm>
        <a:custGeom>
          <a:avLst/>
          <a:gdLst/>
          <a:ahLst/>
          <a:cxnLst/>
          <a:rect l="0" t="0" r="0" b="0"/>
          <a:pathLst>
            <a:path>
              <a:moveTo>
                <a:pt x="2136816" y="0"/>
              </a:moveTo>
              <a:lnTo>
                <a:pt x="2136816" y="148505"/>
              </a:lnTo>
              <a:lnTo>
                <a:pt x="0" y="148505"/>
              </a:lnTo>
              <a:lnTo>
                <a:pt x="0" y="19353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A8C981-135A-49E3-B853-FED422760630}">
      <dsp:nvSpPr>
        <dsp:cNvPr id="0" name=""/>
        <dsp:cNvSpPr/>
      </dsp:nvSpPr>
      <dsp:spPr>
        <a:xfrm>
          <a:off x="479809" y="664663"/>
          <a:ext cx="3477792" cy="91440"/>
        </a:xfrm>
        <a:custGeom>
          <a:avLst/>
          <a:gdLst/>
          <a:ahLst/>
          <a:cxnLst/>
          <a:rect l="0" t="0" r="0" b="0"/>
          <a:pathLst>
            <a:path>
              <a:moveTo>
                <a:pt x="3477792" y="116886"/>
              </a:moveTo>
              <a:lnTo>
                <a:pt x="0" y="4572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44BA1C-5DD4-4ACD-8966-8962C4908175}">
      <dsp:nvSpPr>
        <dsp:cNvPr id="0" name=""/>
        <dsp:cNvSpPr/>
      </dsp:nvSpPr>
      <dsp:spPr>
        <a:xfrm>
          <a:off x="2106558" y="0"/>
          <a:ext cx="3702087" cy="781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Porez na dobitke od igara na sreću i naknade za priređivanje igara na sreću</a:t>
          </a:r>
          <a:endParaRPr lang="hr-HR" sz="1400" kern="1200" dirty="0"/>
        </a:p>
      </dsp:txBody>
      <dsp:txXfrm>
        <a:off x="2106558" y="0"/>
        <a:ext cx="3702087" cy="781550"/>
      </dsp:txXfrm>
    </dsp:sp>
    <dsp:sp modelId="{AA37C243-7275-42D4-A26E-CB617BE609A9}">
      <dsp:nvSpPr>
        <dsp:cNvPr id="0" name=""/>
        <dsp:cNvSpPr/>
      </dsp:nvSpPr>
      <dsp:spPr>
        <a:xfrm>
          <a:off x="32473" y="710383"/>
          <a:ext cx="894672" cy="32975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POREZ NA DOBITKE OD LUTRIJSKIH IGARA NA SREĆU I NAKNADA ZA PRIREĐIVANJE IGARA</a:t>
          </a:r>
          <a:endParaRPr lang="hr-HR" sz="1400" kern="1200" dirty="0"/>
        </a:p>
      </dsp:txBody>
      <dsp:txXfrm>
        <a:off x="32473" y="710383"/>
        <a:ext cx="894672" cy="3297566"/>
      </dsp:txXfrm>
    </dsp:sp>
    <dsp:sp modelId="{AC80F0F8-7800-48CC-BD9D-0914E34CB569}">
      <dsp:nvSpPr>
        <dsp:cNvPr id="0" name=""/>
        <dsp:cNvSpPr/>
      </dsp:nvSpPr>
      <dsp:spPr>
        <a:xfrm>
          <a:off x="1027712" y="975083"/>
          <a:ext cx="1586146" cy="15025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NAKNADE ZA PRIREĐIVANJE IGARA NA SREĆU U CASINIMA</a:t>
          </a:r>
          <a:endParaRPr lang="hr-HR" sz="1400" kern="1200" dirty="0"/>
        </a:p>
      </dsp:txBody>
      <dsp:txXfrm>
        <a:off x="1027712" y="975083"/>
        <a:ext cx="1586146" cy="1502556"/>
      </dsp:txXfrm>
    </dsp:sp>
    <dsp:sp modelId="{8E5C1496-4F35-4BCE-8270-FD22B4D58E4C}">
      <dsp:nvSpPr>
        <dsp:cNvPr id="0" name=""/>
        <dsp:cNvSpPr/>
      </dsp:nvSpPr>
      <dsp:spPr>
        <a:xfrm>
          <a:off x="2691198" y="1378696"/>
          <a:ext cx="1357852" cy="15489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POREZ NA DOBITKE OD IGARA KLAĐENJA I NAKNADE ZA PRIREĐIVANJE IGARA KLAĐENJA</a:t>
          </a:r>
          <a:endParaRPr lang="hr-HR" sz="1400" kern="1200" dirty="0"/>
        </a:p>
      </dsp:txBody>
      <dsp:txXfrm>
        <a:off x="2691198" y="1378696"/>
        <a:ext cx="1357852" cy="1548949"/>
      </dsp:txXfrm>
    </dsp:sp>
    <dsp:sp modelId="{39C3132B-6340-4DC2-AEE0-081AD067EFB2}">
      <dsp:nvSpPr>
        <dsp:cNvPr id="0" name=""/>
        <dsp:cNvSpPr/>
      </dsp:nvSpPr>
      <dsp:spPr>
        <a:xfrm>
          <a:off x="4902731" y="645908"/>
          <a:ext cx="1101589" cy="15508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NAKNADA ZA PRIREĐIVANJE IGARA NA SREĆU NA AUTOMATIMA</a:t>
          </a:r>
          <a:endParaRPr lang="hr-HR" sz="1400" kern="1200" dirty="0"/>
        </a:p>
      </dsp:txBody>
      <dsp:txXfrm>
        <a:off x="4902731" y="645908"/>
        <a:ext cx="1101589" cy="1550847"/>
      </dsp:txXfrm>
    </dsp:sp>
    <dsp:sp modelId="{8C9B2B60-8EAA-44F8-8550-9B4EC6CB9A4C}">
      <dsp:nvSpPr>
        <dsp:cNvPr id="0" name=""/>
        <dsp:cNvSpPr/>
      </dsp:nvSpPr>
      <dsp:spPr>
        <a:xfrm>
          <a:off x="5155662" y="1495718"/>
          <a:ext cx="1494538" cy="2257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NAKNADA ZA PRIREĐIVANJE PRIGODNIH JEDNOKRATNIH IGARA NA SREĆU</a:t>
          </a:r>
          <a:endParaRPr lang="hr-HR" sz="1400" kern="1200" dirty="0"/>
        </a:p>
      </dsp:txBody>
      <dsp:txXfrm>
        <a:off x="5155662" y="1495718"/>
        <a:ext cx="1494538" cy="2257784"/>
      </dsp:txXfrm>
    </dsp:sp>
    <dsp:sp modelId="{56748356-D4E5-49AA-B583-06E63EDFAAF4}">
      <dsp:nvSpPr>
        <dsp:cNvPr id="0" name=""/>
        <dsp:cNvSpPr/>
      </dsp:nvSpPr>
      <dsp:spPr>
        <a:xfrm>
          <a:off x="6888234" y="1179717"/>
          <a:ext cx="1338207" cy="23655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POSEBNA SREDSTVA OSTVARENA NA JAVNOM NATJEČAJU PRODAJOM NEPODIJELJENIH NAGRADA</a:t>
          </a:r>
          <a:endParaRPr lang="hr-HR" sz="1400" kern="1200" dirty="0"/>
        </a:p>
      </dsp:txBody>
      <dsp:txXfrm>
        <a:off x="6888234" y="1179717"/>
        <a:ext cx="1338207" cy="236554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9A519F-E212-485C-9965-024678763022}">
      <dsp:nvSpPr>
        <dsp:cNvPr id="0" name=""/>
        <dsp:cNvSpPr/>
      </dsp:nvSpPr>
      <dsp:spPr>
        <a:xfrm>
          <a:off x="7544020" y="2075580"/>
          <a:ext cx="91440" cy="6540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1091"/>
              </a:lnTo>
              <a:lnTo>
                <a:pt x="48831" y="591091"/>
              </a:lnTo>
              <a:lnTo>
                <a:pt x="48831" y="65405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F3467B-71D3-4A6C-B697-CBEE1EAD2528}">
      <dsp:nvSpPr>
        <dsp:cNvPr id="0" name=""/>
        <dsp:cNvSpPr/>
      </dsp:nvSpPr>
      <dsp:spPr>
        <a:xfrm>
          <a:off x="6308193" y="1691551"/>
          <a:ext cx="91440" cy="6155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52556"/>
              </a:lnTo>
              <a:lnTo>
                <a:pt x="56968" y="552556"/>
              </a:lnTo>
              <a:lnTo>
                <a:pt x="56968" y="61551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B3B20A-93BD-44EC-9D69-429BAF8DAD29}">
      <dsp:nvSpPr>
        <dsp:cNvPr id="0" name=""/>
        <dsp:cNvSpPr/>
      </dsp:nvSpPr>
      <dsp:spPr>
        <a:xfrm>
          <a:off x="4650505" y="1259115"/>
          <a:ext cx="91440" cy="6254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2525"/>
              </a:lnTo>
              <a:lnTo>
                <a:pt x="119742" y="562525"/>
              </a:lnTo>
              <a:lnTo>
                <a:pt x="119742" y="62548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A54E92-E3B4-421A-A102-BBCF3422D34E}">
      <dsp:nvSpPr>
        <dsp:cNvPr id="0" name=""/>
        <dsp:cNvSpPr/>
      </dsp:nvSpPr>
      <dsp:spPr>
        <a:xfrm>
          <a:off x="3089933" y="887609"/>
          <a:ext cx="91440" cy="6525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9568"/>
              </a:lnTo>
              <a:lnTo>
                <a:pt x="49353" y="589568"/>
              </a:lnTo>
              <a:lnTo>
                <a:pt x="49353" y="65252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CC07FC-B585-4B89-A7C8-DBB872DB2BB1}">
      <dsp:nvSpPr>
        <dsp:cNvPr id="0" name=""/>
        <dsp:cNvSpPr/>
      </dsp:nvSpPr>
      <dsp:spPr>
        <a:xfrm>
          <a:off x="1822534" y="1379872"/>
          <a:ext cx="91440" cy="654050"/>
        </a:xfrm>
        <a:custGeom>
          <a:avLst/>
          <a:gdLst/>
          <a:ahLst/>
          <a:cxnLst/>
          <a:rect l="0" t="0" r="0" b="0"/>
          <a:pathLst>
            <a:path>
              <a:moveTo>
                <a:pt x="64056" y="0"/>
              </a:moveTo>
              <a:lnTo>
                <a:pt x="64056" y="591091"/>
              </a:lnTo>
              <a:lnTo>
                <a:pt x="45720" y="591091"/>
              </a:lnTo>
              <a:lnTo>
                <a:pt x="45720" y="65405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239A7E-E455-440E-84AD-233A854C7CC1}">
      <dsp:nvSpPr>
        <dsp:cNvPr id="0" name=""/>
        <dsp:cNvSpPr/>
      </dsp:nvSpPr>
      <dsp:spPr>
        <a:xfrm>
          <a:off x="586071" y="478828"/>
          <a:ext cx="91440" cy="689538"/>
        </a:xfrm>
        <a:custGeom>
          <a:avLst/>
          <a:gdLst/>
          <a:ahLst/>
          <a:cxnLst/>
          <a:rect l="0" t="0" r="0" b="0"/>
          <a:pathLst>
            <a:path>
              <a:moveTo>
                <a:pt x="49695" y="0"/>
              </a:moveTo>
              <a:lnTo>
                <a:pt x="49695" y="626579"/>
              </a:lnTo>
              <a:lnTo>
                <a:pt x="45720" y="626579"/>
              </a:lnTo>
              <a:lnTo>
                <a:pt x="45720" y="6895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A21C8A-6483-452E-8540-389A447E8556}">
      <dsp:nvSpPr>
        <dsp:cNvPr id="0" name=""/>
        <dsp:cNvSpPr/>
      </dsp:nvSpPr>
      <dsp:spPr>
        <a:xfrm>
          <a:off x="7086" y="179021"/>
          <a:ext cx="1257361" cy="2998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>
              <a:solidFill>
                <a:schemeClr val="bg1"/>
              </a:solidFill>
            </a:rPr>
            <a:t>DRŽAVNI POREZI</a:t>
          </a:r>
          <a:endParaRPr lang="hr-HR" sz="1400" kern="1200" dirty="0">
            <a:solidFill>
              <a:schemeClr val="bg1"/>
            </a:solidFill>
          </a:endParaRPr>
        </a:p>
      </dsp:txBody>
      <dsp:txXfrm>
        <a:off x="7086" y="179021"/>
        <a:ext cx="1257361" cy="299807"/>
      </dsp:txXfrm>
    </dsp:sp>
    <dsp:sp modelId="{E15C9348-3CE5-4A0A-9DDE-22D87B4FF623}">
      <dsp:nvSpPr>
        <dsp:cNvPr id="0" name=""/>
        <dsp:cNvSpPr/>
      </dsp:nvSpPr>
      <dsp:spPr>
        <a:xfrm>
          <a:off x="220318" y="1168367"/>
          <a:ext cx="822947" cy="1071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u cijelosti pripadaju državnom proračunu</a:t>
          </a:r>
          <a:endParaRPr lang="hr-HR" sz="1400" kern="1200" dirty="0"/>
        </a:p>
      </dsp:txBody>
      <dsp:txXfrm>
        <a:off x="220318" y="1168367"/>
        <a:ext cx="822947" cy="1071694"/>
      </dsp:txXfrm>
    </dsp:sp>
    <dsp:sp modelId="{8DDAEA68-C343-4C65-97F3-289D6EBE24CE}">
      <dsp:nvSpPr>
        <dsp:cNvPr id="0" name=""/>
        <dsp:cNvSpPr/>
      </dsp:nvSpPr>
      <dsp:spPr>
        <a:xfrm>
          <a:off x="1386391" y="742640"/>
          <a:ext cx="1000396" cy="6372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>
              <a:solidFill>
                <a:schemeClr val="bg1"/>
              </a:solidFill>
            </a:rPr>
            <a:t>ŽUPANIJSKI POREZI</a:t>
          </a:r>
          <a:endParaRPr lang="hr-HR" sz="1400" kern="1200" dirty="0">
            <a:solidFill>
              <a:schemeClr val="bg1"/>
            </a:solidFill>
          </a:endParaRPr>
        </a:p>
      </dsp:txBody>
      <dsp:txXfrm>
        <a:off x="1386391" y="742640"/>
        <a:ext cx="1000396" cy="637231"/>
      </dsp:txXfrm>
    </dsp:sp>
    <dsp:sp modelId="{A63814A4-005E-4165-B252-92FC6048065B}">
      <dsp:nvSpPr>
        <dsp:cNvPr id="0" name=""/>
        <dsp:cNvSpPr/>
      </dsp:nvSpPr>
      <dsp:spPr>
        <a:xfrm>
          <a:off x="1387447" y="2033922"/>
          <a:ext cx="961613" cy="10520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pripadaju županijskim proračunima ili proračunu Grada Zagreb</a:t>
          </a:r>
          <a:endParaRPr lang="hr-HR" sz="1400" kern="1200" dirty="0"/>
        </a:p>
      </dsp:txBody>
      <dsp:txXfrm>
        <a:off x="1387447" y="2033922"/>
        <a:ext cx="961613" cy="1052014"/>
      </dsp:txXfrm>
    </dsp:sp>
    <dsp:sp modelId="{048D6CC1-9D61-4DED-8F39-7DEA162E3207}">
      <dsp:nvSpPr>
        <dsp:cNvPr id="0" name=""/>
        <dsp:cNvSpPr/>
      </dsp:nvSpPr>
      <dsp:spPr>
        <a:xfrm>
          <a:off x="2509074" y="216032"/>
          <a:ext cx="1253158" cy="6715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>
              <a:solidFill>
                <a:schemeClr val="bg1"/>
              </a:solidFill>
            </a:rPr>
            <a:t>GRADSKI ILI OPĆINSKI POREZI</a:t>
          </a:r>
          <a:endParaRPr lang="hr-HR" sz="1400" kern="1200" dirty="0">
            <a:solidFill>
              <a:schemeClr val="bg1"/>
            </a:solidFill>
          </a:endParaRPr>
        </a:p>
      </dsp:txBody>
      <dsp:txXfrm>
        <a:off x="2509074" y="216032"/>
        <a:ext cx="1253158" cy="671577"/>
      </dsp:txXfrm>
    </dsp:sp>
    <dsp:sp modelId="{64BB6C9C-67C0-4A73-B2CE-6D5F3233615C}">
      <dsp:nvSpPr>
        <dsp:cNvPr id="0" name=""/>
        <dsp:cNvSpPr/>
      </dsp:nvSpPr>
      <dsp:spPr>
        <a:xfrm>
          <a:off x="2688358" y="1540137"/>
          <a:ext cx="901856" cy="8165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pripadaju gradskim ili općinskim proračunima</a:t>
          </a:r>
          <a:endParaRPr lang="hr-HR" sz="1400" kern="1200" dirty="0"/>
        </a:p>
      </dsp:txBody>
      <dsp:txXfrm>
        <a:off x="2688358" y="1540137"/>
        <a:ext cx="901856" cy="816522"/>
      </dsp:txXfrm>
    </dsp:sp>
    <dsp:sp modelId="{1A91F2EA-BA50-4EBB-A9D0-B27C5B6629DF}">
      <dsp:nvSpPr>
        <dsp:cNvPr id="0" name=""/>
        <dsp:cNvSpPr/>
      </dsp:nvSpPr>
      <dsp:spPr>
        <a:xfrm>
          <a:off x="4169490" y="771206"/>
          <a:ext cx="1053468" cy="4879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>
              <a:solidFill>
                <a:schemeClr val="bg1"/>
              </a:solidFill>
            </a:rPr>
            <a:t>ZAJEDNIČKI POREZI</a:t>
          </a:r>
          <a:endParaRPr lang="hr-HR" sz="1400" kern="1200" dirty="0">
            <a:solidFill>
              <a:schemeClr val="bg1"/>
            </a:solidFill>
          </a:endParaRPr>
        </a:p>
      </dsp:txBody>
      <dsp:txXfrm>
        <a:off x="4169490" y="771206"/>
        <a:ext cx="1053468" cy="487909"/>
      </dsp:txXfrm>
    </dsp:sp>
    <dsp:sp modelId="{C28C5D52-CE9F-46CE-8775-C8ACAD8640B0}">
      <dsp:nvSpPr>
        <dsp:cNvPr id="0" name=""/>
        <dsp:cNvSpPr/>
      </dsp:nvSpPr>
      <dsp:spPr>
        <a:xfrm>
          <a:off x="3902848" y="1884600"/>
          <a:ext cx="1734798" cy="10001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dijelom pripadaju državnom proračunu, a dijelom proračunu županija i gradova/općina ili gradova/općina</a:t>
          </a:r>
          <a:endParaRPr lang="hr-HR" sz="1400" kern="1200" dirty="0"/>
        </a:p>
      </dsp:txBody>
      <dsp:txXfrm>
        <a:off x="3902848" y="1884600"/>
        <a:ext cx="1734798" cy="1000133"/>
      </dsp:txXfrm>
    </dsp:sp>
    <dsp:sp modelId="{50DABC10-3BE4-40F3-A691-35E74D596E7B}">
      <dsp:nvSpPr>
        <dsp:cNvPr id="0" name=""/>
        <dsp:cNvSpPr/>
      </dsp:nvSpPr>
      <dsp:spPr>
        <a:xfrm>
          <a:off x="5741254" y="253043"/>
          <a:ext cx="1225318" cy="14385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>
              <a:solidFill>
                <a:schemeClr val="bg1"/>
              </a:solidFill>
            </a:rPr>
            <a:t>POREZI NA DOBITKE OD IGARA NA SREĆU I NAKNADE ZA PRIREĐIVANJE IGARA NA SREĆU</a:t>
          </a:r>
          <a:endParaRPr lang="hr-HR" sz="1400" kern="1200" dirty="0">
            <a:solidFill>
              <a:schemeClr val="bg1"/>
            </a:solidFill>
          </a:endParaRPr>
        </a:p>
      </dsp:txBody>
      <dsp:txXfrm>
        <a:off x="5741254" y="253043"/>
        <a:ext cx="1225318" cy="1438508"/>
      </dsp:txXfrm>
    </dsp:sp>
    <dsp:sp modelId="{E7E21159-BC52-47BD-80FF-FC97859B8931}">
      <dsp:nvSpPr>
        <dsp:cNvPr id="0" name=""/>
        <dsp:cNvSpPr/>
      </dsp:nvSpPr>
      <dsp:spPr>
        <a:xfrm>
          <a:off x="6065355" y="2307068"/>
          <a:ext cx="599614" cy="14762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u cijelosti pripadaju državnom proračunu</a:t>
          </a:r>
          <a:endParaRPr lang="hr-HR" sz="1400" kern="1200" dirty="0"/>
        </a:p>
      </dsp:txBody>
      <dsp:txXfrm>
        <a:off x="6065355" y="2307068"/>
        <a:ext cx="599614" cy="1476254"/>
      </dsp:txXfrm>
    </dsp:sp>
    <dsp:sp modelId="{EEAE0ACF-4485-47B2-9D52-6B61D2C4B5D5}">
      <dsp:nvSpPr>
        <dsp:cNvPr id="0" name=""/>
        <dsp:cNvSpPr/>
      </dsp:nvSpPr>
      <dsp:spPr>
        <a:xfrm>
          <a:off x="7103740" y="742640"/>
          <a:ext cx="971999" cy="13329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>
              <a:solidFill>
                <a:schemeClr val="bg1"/>
              </a:solidFill>
            </a:rPr>
            <a:t>NAKNADA OD UTVRĐENE VRIJEDNOSTI FONDA NAGRADNIH IGARA</a:t>
          </a:r>
          <a:endParaRPr lang="hr-HR" sz="1400" kern="1200" dirty="0">
            <a:solidFill>
              <a:schemeClr val="bg1"/>
            </a:solidFill>
          </a:endParaRPr>
        </a:p>
      </dsp:txBody>
      <dsp:txXfrm>
        <a:off x="7103740" y="742640"/>
        <a:ext cx="971999" cy="1332940"/>
      </dsp:txXfrm>
    </dsp:sp>
    <dsp:sp modelId="{7BCB1405-E644-43F4-A351-8926A67CFEBB}">
      <dsp:nvSpPr>
        <dsp:cNvPr id="0" name=""/>
        <dsp:cNvSpPr/>
      </dsp:nvSpPr>
      <dsp:spPr>
        <a:xfrm>
          <a:off x="6956102" y="2729631"/>
          <a:ext cx="1273497" cy="5102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pripada Hrvatskom Crvenom križu</a:t>
          </a:r>
          <a:endParaRPr lang="hr-HR" sz="1400" kern="1200" dirty="0"/>
        </a:p>
      </dsp:txBody>
      <dsp:txXfrm>
        <a:off x="6956102" y="2729631"/>
        <a:ext cx="1273497" cy="5102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9D426-AE1B-44F4-8D53-93860E9DCE44}" type="datetimeFigureOut">
              <a:rPr lang="en-GB" smtClean="0"/>
              <a:pPr/>
              <a:t>06/03/2014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9E3675-3402-456A-9169-C1351A526FA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50565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FFB0D-D96D-4BC4-A2E6-29FEBD9B4955}" type="datetimeFigureOut">
              <a:rPr lang="en-GB" smtClean="0"/>
              <a:pPr/>
              <a:t>06/03/2014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15D5A-08B1-4A4D-A8C2-3665961052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90457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Copyright Romana Matanovac Vučković</a:t>
            </a:r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Copyright Romana Matanovac Vučković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780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2703BE-29F2-4056-A2D6-4FBB2B7A4943}" type="datetime1">
              <a:rPr lang="en-GB" smtClean="0"/>
              <a:pPr>
                <a:defRPr/>
              </a:pPr>
              <a:t>06/03/2014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DF5153-BA3A-4B1E-889E-F967E2DDC56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3B6BA1-1AFF-41BD-8BD9-3C2579727E5A}" type="datetime1">
              <a:rPr lang="en-GB" smtClean="0"/>
              <a:pPr>
                <a:defRPr/>
              </a:pPr>
              <a:t>06/03/2014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F48ED-3654-4F7D-A5D7-3C0CEB6CCED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C6BFAF-16D7-4B8F-9D75-61ED08B72916}" type="datetime1">
              <a:rPr lang="en-GB" smtClean="0"/>
              <a:pPr>
                <a:defRPr/>
              </a:pPr>
              <a:t>06/03/2014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FB8E2-06A5-42F0-99CD-44412A622B9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082182-B2F8-4BDF-BA84-34997F4B2DB2}" type="datetime1">
              <a:rPr lang="en-GB" smtClean="0"/>
              <a:pPr>
                <a:defRPr/>
              </a:pPr>
              <a:t>06/03/2014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9987C5-6FE1-472B-B02D-4383B4D7602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FACB4C-5771-4658-9BF9-A95CC24823F5}" type="datetime1">
              <a:rPr lang="en-GB" smtClean="0"/>
              <a:pPr>
                <a:defRPr/>
              </a:pPr>
              <a:t>06/03/2014</a:t>
            </a:fld>
            <a:endParaRPr lang="en-GB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A728CA-B26D-4603-9419-FD21BC65931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29B7F7-535A-4116-AB9A-A624382D74DF}" type="datetime1">
              <a:rPr lang="en-GB" smtClean="0"/>
              <a:pPr>
                <a:defRPr/>
              </a:pPr>
              <a:t>06/03/2014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E647E-4693-4D89-912F-CF93A6E085D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3463BF-BFEB-4C0F-BA53-89152E0C5179}" type="datetime1">
              <a:rPr lang="en-GB" smtClean="0"/>
              <a:pPr>
                <a:defRPr/>
              </a:pPr>
              <a:t>06/03/2014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74C1E8-CC01-403D-99E5-3E85B31CFD9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874143-4919-4423-83FD-2D63AAF39E13}" type="datetime1">
              <a:rPr lang="en-GB" smtClean="0"/>
              <a:pPr>
                <a:defRPr/>
              </a:pPr>
              <a:t>06/03/2014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8480DE-F850-4386-825E-04A37066B3C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D5E263-3B6D-42B3-AE39-47AAF6C79617}" type="datetime1">
              <a:rPr lang="en-GB" smtClean="0"/>
              <a:pPr>
                <a:defRPr/>
              </a:pPr>
              <a:t>06/03/2014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2A40E3-CC58-49DA-8349-5FB23AFDD23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9B2DD2-4D6C-4DC1-9EB4-B8AF4376EC0C}" type="datetime1">
              <a:rPr lang="en-GB" smtClean="0"/>
              <a:pPr>
                <a:defRPr/>
              </a:pPr>
              <a:t>06/03/2014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5D3EA8-9B2A-4165-A3FB-9DAF52779C4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8FE229-4443-48ED-A352-26698AE9E78C}" type="datetime1">
              <a:rPr lang="en-GB" smtClean="0"/>
              <a:pPr>
                <a:defRPr/>
              </a:pPr>
              <a:t>06/03/2014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5D703C-2848-4CE0-B384-77683C5393F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0578388-9869-42D7-AF78-2F10B8B31763}" type="datetime1">
              <a:rPr lang="en-GB" smtClean="0"/>
              <a:pPr>
                <a:defRPr/>
              </a:pPr>
              <a:t>06/03/2014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BA68FD0-8C92-4E56-B3F1-E3D71E67ECE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oleObject" Target="../embeddings/oleObject1.bin"/><Relationship Id="rId7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package" Target="../embeddings/Microsoft_Word_Document1.docx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centerclient.porezna-uprava.hr/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package" Target="../embeddings/Microsoft_Word_Document3.docx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package" Target="../embeddings/Microsoft_Word_Document4.docx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package" Target="../embeddings/Microsoft_Word_Document5.docx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3249707"/>
          </a:xfrm>
          <a:solidFill>
            <a:schemeClr val="accent2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POREZNI SUSTAV RH</a:t>
            </a:r>
            <a:r>
              <a:rPr lang="hr-HR" dirty="0" smtClean="0">
                <a:solidFill>
                  <a:schemeClr val="bg1"/>
                </a:solidFill>
              </a:rPr>
              <a:t/>
            </a:r>
            <a:br>
              <a:rPr lang="hr-HR" dirty="0" smtClean="0">
                <a:solidFill>
                  <a:schemeClr val="bg1"/>
                </a:solidFill>
              </a:rPr>
            </a:br>
            <a:r>
              <a:rPr lang="hr-HR" dirty="0">
                <a:solidFill>
                  <a:schemeClr val="bg1"/>
                </a:solidFill>
              </a:rPr>
              <a:t/>
            </a:r>
            <a:br>
              <a:rPr lang="hr-HR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hr-HR" sz="1600" b="1" dirty="0" smtClean="0"/>
          </a:p>
          <a:p>
            <a:pPr algn="ctr"/>
            <a:r>
              <a:rPr lang="hr-HR" sz="1600" b="1" dirty="0" smtClean="0"/>
              <a:t>Doc.dr.sc. </a:t>
            </a:r>
            <a:r>
              <a:rPr lang="en-GB" sz="1600" b="1" dirty="0" err="1" smtClean="0"/>
              <a:t>Romana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Matanovac</a:t>
            </a:r>
            <a:r>
              <a:rPr lang="en-GB" sz="1600" b="1" dirty="0" smtClean="0"/>
              <a:t> Vu</a:t>
            </a:r>
            <a:r>
              <a:rPr lang="hr-HR" sz="1600" b="1" dirty="0" smtClean="0"/>
              <a:t>č</a:t>
            </a:r>
            <a:r>
              <a:rPr lang="en-GB" sz="1600" b="1" dirty="0" err="1" smtClean="0"/>
              <a:t>kovi</a:t>
            </a:r>
            <a:r>
              <a:rPr lang="hr-HR" sz="1600" b="1" dirty="0"/>
              <a:t>ć</a:t>
            </a:r>
            <a:endParaRPr lang="en-GB" sz="1600" b="1" dirty="0" smtClean="0"/>
          </a:p>
          <a:p>
            <a:pPr algn="ctr"/>
            <a:r>
              <a:rPr lang="hr-HR" sz="1600" b="1" dirty="0" smtClean="0"/>
              <a:t>Pravni fakultet Sveučilišta u Zagreb</a:t>
            </a:r>
            <a:endParaRPr lang="en-GB" sz="1600" b="1" dirty="0" smtClean="0"/>
          </a:p>
          <a:p>
            <a:pPr algn="ctr"/>
            <a:r>
              <a:rPr lang="en-GB" sz="1600" dirty="0" smtClean="0"/>
              <a:t>romana.matanovac.vuckovic@pravo.hr</a:t>
            </a:r>
          </a:p>
          <a:p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Porez na dohodak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POREZ NA DOHODAK</a:t>
            </a:r>
          </a:p>
          <a:p>
            <a:pPr marL="274320" lvl="1" indent="0">
              <a:buNone/>
            </a:pPr>
            <a:r>
              <a:rPr lang="hr-HR" dirty="0" smtClean="0"/>
              <a:t>Pregledni prikaz :</a:t>
            </a:r>
          </a:p>
          <a:p>
            <a:pPr marL="640080" lvl="2" indent="0">
              <a:buNone/>
            </a:pPr>
            <a:r>
              <a:rPr lang="hr-HR" dirty="0"/>
              <a:t>p</a:t>
            </a:r>
            <a:r>
              <a:rPr lang="hr-HR" dirty="0" smtClean="0"/>
              <a:t>oreznog obveznika</a:t>
            </a:r>
          </a:p>
          <a:p>
            <a:pPr marL="640080" lvl="2" indent="0">
              <a:buNone/>
            </a:pPr>
            <a:r>
              <a:rPr lang="hr-HR" dirty="0"/>
              <a:t>p</a:t>
            </a:r>
            <a:r>
              <a:rPr lang="hr-HR" dirty="0" smtClean="0"/>
              <a:t>orezne osnovice/predmeta oporezivanja</a:t>
            </a:r>
          </a:p>
          <a:p>
            <a:pPr marL="640080" lvl="2" indent="0">
              <a:buNone/>
            </a:pPr>
            <a:r>
              <a:rPr lang="hr-HR" dirty="0" smtClean="0"/>
              <a:t>stope/iznosa </a:t>
            </a:r>
          </a:p>
          <a:p>
            <a:pPr marL="640080" lvl="2" indent="0">
              <a:buNone/>
            </a:pPr>
            <a:r>
              <a:rPr lang="hr-HR" dirty="0" smtClean="0"/>
              <a:t>osobnog odbitka</a:t>
            </a:r>
          </a:p>
          <a:p>
            <a:pPr marL="640080" lvl="2" indent="0">
              <a:buNone/>
            </a:pPr>
            <a:endParaRPr lang="hr-HR" dirty="0"/>
          </a:p>
          <a:p>
            <a:pPr marL="640080" lvl="2" indent="0">
              <a:buNone/>
            </a:pPr>
            <a:endParaRPr lang="hr-HR" dirty="0" smtClean="0"/>
          </a:p>
          <a:p>
            <a:pPr marL="640080" lvl="2" indent="0">
              <a:buNone/>
            </a:pPr>
            <a:r>
              <a:rPr lang="hr-HR" dirty="0"/>
              <a:t>o</a:t>
            </a:r>
            <a:r>
              <a:rPr lang="hr-HR" dirty="0" smtClean="0"/>
              <a:t>bračun autorskog honorara</a:t>
            </a:r>
          </a:p>
          <a:p>
            <a:pPr marL="640080" lvl="2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613660"/>
              </p:ext>
            </p:extLst>
          </p:nvPr>
        </p:nvGraphicFramePr>
        <p:xfrm>
          <a:off x="2915816" y="3645024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Document" showAsIcon="1" r:id="rId4" imgW="914400" imgH="771480" progId="Word.Document.12">
                  <p:embed/>
                </p:oleObj>
              </mc:Choice>
              <mc:Fallback>
                <p:oleObj name="Document" showAsIcon="1" r:id="rId4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15816" y="3645024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7807021"/>
              </p:ext>
            </p:extLst>
          </p:nvPr>
        </p:nvGraphicFramePr>
        <p:xfrm>
          <a:off x="3995936" y="5085184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Document" showAsIcon="1" r:id="rId7" imgW="914400" imgH="771480" progId="Word.Document.12">
                  <p:embed/>
                </p:oleObj>
              </mc:Choice>
              <mc:Fallback>
                <p:oleObj name="Document" showAsIcon="1" r:id="rId7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995936" y="5085184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452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Poraz na dohodak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55000" lnSpcReduction="20000"/>
          </a:bodyPr>
          <a:lstStyle/>
          <a:p>
            <a:r>
              <a:rPr lang="vi-VN" dirty="0"/>
              <a:t>POREZNI OBVEZNIK KOJI OBVEZNO PODNOSI GODIŠNJU POREZNU PRIJAVU POREZA NA </a:t>
            </a:r>
            <a:r>
              <a:rPr lang="vi-VN" dirty="0" smtClean="0"/>
              <a:t>DOHODAK</a:t>
            </a:r>
            <a:endParaRPr lang="hr-HR" dirty="0" smtClean="0"/>
          </a:p>
          <a:p>
            <a:endParaRPr lang="vi-VN" dirty="0"/>
          </a:p>
          <a:p>
            <a:pPr lvl="1"/>
            <a:r>
              <a:rPr lang="vi-VN" sz="2200" dirty="0" smtClean="0"/>
              <a:t>porezni </a:t>
            </a:r>
            <a:r>
              <a:rPr lang="vi-VN" sz="2200" dirty="0"/>
              <a:t>obveznik ako u poreznom razdoblju ostvari dohodak od nesamostalnog rada (plaću ili mirovinu) kod dva ili više poslodavca istodobno u tijeku istog mjeseca poreznog razdoblja, i/ili</a:t>
            </a:r>
          </a:p>
          <a:p>
            <a:endParaRPr lang="vi-VN" sz="2200" dirty="0"/>
          </a:p>
          <a:p>
            <a:pPr lvl="1"/>
            <a:r>
              <a:rPr lang="vi-VN" sz="2200" dirty="0" smtClean="0"/>
              <a:t>porezni </a:t>
            </a:r>
            <a:r>
              <a:rPr lang="vi-VN" sz="2200" dirty="0"/>
              <a:t>obveznik ako u poreznom razdoblju ostvari dohodak od samostalne djelatnosti i djelatnosti po osnovi kojih se dohodak utvrđuje i oporezuje kao dohodak od samostalne djelatnosti na temelju propisanih poslovnih knjiga,</a:t>
            </a:r>
          </a:p>
          <a:p>
            <a:endParaRPr lang="vi-VN" sz="2200" dirty="0"/>
          </a:p>
          <a:p>
            <a:pPr lvl="1"/>
            <a:r>
              <a:rPr lang="vi-VN" sz="2200" dirty="0" smtClean="0"/>
              <a:t>rezident </a:t>
            </a:r>
            <a:r>
              <a:rPr lang="vi-VN" sz="2200" dirty="0"/>
              <a:t>ako dohodak (dohodak od nesamostalnog rada, dohodak od samostalne djelatnosti, dohodak od imovine i imovinskih prava, dohodak od kapitala, dohodak od osiguranja i drugi dohodak) ostvari izravno iz inozemstva pri čemu predujmovi poreza na dohodak od tog dohotka nisu u tuzemstvu plaćeni i/ili su u tuzemstvu plaćeni u iznosu manjem od iznosa koji bi se obračunao prema odredbama Zakona o porezu na dohodak, osim ako sukladno ugovoru o izbjegavanju dvostrukog oporezivanja Republika Hrvatska izuzima taj dohodak od oporezivanja,</a:t>
            </a:r>
          </a:p>
          <a:p>
            <a:endParaRPr lang="vi-VN" sz="2200" dirty="0"/>
          </a:p>
          <a:p>
            <a:pPr lvl="1"/>
            <a:r>
              <a:rPr lang="vi-VN" sz="2200" dirty="0" smtClean="0"/>
              <a:t>porezni </a:t>
            </a:r>
            <a:r>
              <a:rPr lang="vi-VN" sz="2200" dirty="0"/>
              <a:t>obveznik ako je Porezna uprava zatražila da naknadno plati porez na dohodak,</a:t>
            </a:r>
          </a:p>
          <a:p>
            <a:endParaRPr lang="vi-VN" sz="2200" dirty="0"/>
          </a:p>
          <a:p>
            <a:pPr lvl="1"/>
            <a:r>
              <a:rPr lang="vi-VN" sz="2200" dirty="0" smtClean="0"/>
              <a:t>porezni </a:t>
            </a:r>
            <a:r>
              <a:rPr lang="vi-VN" sz="2200" dirty="0"/>
              <a:t>obveznik ako poslodavac, isplatitelj primitka ili sam porezni obveznik nije obračunao, obustavio i uplatio predujam poreza na dohodak i prirez porezu na dohodak,</a:t>
            </a:r>
          </a:p>
          <a:p>
            <a:pPr lvl="1"/>
            <a:r>
              <a:rPr lang="vi-VN" sz="2200" dirty="0"/>
              <a:t>Porezni obveznik obvezan je u godišnjoj poreznoj prijavi iskazati dohodak za koji je obvezan podnijeti godišnju poreznu prijavu i dohodak od nesamostalnog rada, osim dohotka koji Republika Hrvatska sukladno ugovoru o izbjegavanju dvostrukog oporezivanja izuzima od oporezivanja. Ako uz dohodak za koji je obvezan podnijeti godišnju poreznu prijavu i dohodak od nesamostalnog rada porezni obveznik iskaže i dohodak iz ostalih izvora obvezan je iskazati ukupno ostvareni dohodak u poreznom razdoblju.</a:t>
            </a:r>
          </a:p>
          <a:p>
            <a:pPr lvl="1"/>
            <a:r>
              <a:rPr lang="vi-VN" sz="2200" dirty="0"/>
              <a:t>Obveznicima poreza na dohodak koji su obvezni podnijeti godišnju poreznu prijavu, a istu ne podnesu ili ako su podaci iz godišnje porezne prijave netočni ili nepotpuni, porez na dohodak utvrđuje se procjenom.</a:t>
            </a:r>
          </a:p>
          <a:p>
            <a:endParaRPr lang="vi-VN" sz="2200" dirty="0"/>
          </a:p>
          <a:p>
            <a:pPr lvl="1"/>
            <a:r>
              <a:rPr lang="vi-VN" sz="2200" dirty="0" smtClean="0"/>
              <a:t>rezidenti </a:t>
            </a:r>
            <a:r>
              <a:rPr lang="vi-VN" sz="2200" dirty="0"/>
              <a:t>članovi posade broda u međunarodnoj plovidbi koji, prema Pomorskom zakoniku (Narodne novine, broj 181/04, 76/07, 146/08, 61/11 i 56/13), koji po osnovi rada na brodu ostvare dohodak od nesamostalnog </a:t>
            </a:r>
            <a:r>
              <a:rPr lang="vi-VN" sz="2200" dirty="0" smtClean="0"/>
              <a:t>rada</a:t>
            </a:r>
            <a:endParaRPr lang="hr-HR" sz="2200" dirty="0" smtClean="0"/>
          </a:p>
          <a:p>
            <a:pPr lvl="1"/>
            <a:endParaRPr lang="hr-HR" sz="2200" dirty="0" smtClean="0"/>
          </a:p>
        </p:txBody>
      </p:sp>
    </p:spTree>
    <p:extLst>
      <p:ext uri="{BB962C8B-B14F-4D97-AF65-F5344CB8AC3E}">
        <p14:creationId xmlns:p14="http://schemas.microsoft.com/office/powerpoint/2010/main" val="135150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sz="3100" dirty="0" smtClean="0"/>
              <a:t>Porez na dohodak</a:t>
            </a:r>
            <a:br>
              <a:rPr lang="hr-HR" sz="3100" dirty="0" smtClean="0"/>
            </a:br>
            <a:r>
              <a:rPr lang="hr-HR" sz="3100" dirty="0" smtClean="0"/>
              <a:t>-upute kako ispuniti godišnju poreznu prijavu-</a:t>
            </a:r>
            <a:endParaRPr lang="hr-HR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upute </a:t>
            </a:r>
            <a:r>
              <a:rPr lang="pl-PL" dirty="0"/>
              <a:t>za prijavu </a:t>
            </a:r>
            <a:r>
              <a:rPr lang="pl-PL" dirty="0" smtClean="0"/>
              <a:t>poreza   </a:t>
            </a:r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>
                <a:hlinkClick r:id="rId3"/>
              </a:rPr>
              <a:t>http://ccenterclient.porezna-uprava.hr</a:t>
            </a:r>
            <a:r>
              <a:rPr lang="pl-PL" dirty="0" smtClean="0">
                <a:hlinkClick r:id="rId3"/>
              </a:rPr>
              <a:t>/</a:t>
            </a:r>
            <a:endParaRPr lang="pl-PL" dirty="0" smtClean="0"/>
          </a:p>
          <a:p>
            <a:endParaRPr lang="pl-PL" dirty="0"/>
          </a:p>
          <a:p>
            <a:r>
              <a:rPr lang="pl-PL" dirty="0" smtClean="0"/>
              <a:t>porezni </a:t>
            </a:r>
            <a:r>
              <a:rPr lang="pl-PL" dirty="0"/>
              <a:t>obveznici koji su </a:t>
            </a:r>
            <a:r>
              <a:rPr lang="pl-PL" dirty="0" smtClean="0"/>
              <a:t>obvezni </a:t>
            </a:r>
            <a:r>
              <a:rPr lang="pl-PL" dirty="0"/>
              <a:t>ili žele podnijeti godišnju poreznu prijavu za </a:t>
            </a:r>
            <a:r>
              <a:rPr lang="pl-PL" dirty="0" smtClean="0"/>
              <a:t>2013. </a:t>
            </a:r>
            <a:r>
              <a:rPr lang="pl-PL" dirty="0"/>
              <a:t>godinu, obvezni su je podnijeti po isteku godine, najkasnije do 28. veljače </a:t>
            </a:r>
            <a:r>
              <a:rPr lang="pl-PL" dirty="0" smtClean="0"/>
              <a:t>2014. </a:t>
            </a:r>
            <a:r>
              <a:rPr lang="pl-PL" dirty="0"/>
              <a:t>godine.</a:t>
            </a:r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  <a:p>
            <a:endParaRPr lang="hr-H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040425"/>
              </p:ext>
            </p:extLst>
          </p:nvPr>
        </p:nvGraphicFramePr>
        <p:xfrm>
          <a:off x="2195736" y="2204864"/>
          <a:ext cx="341371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Document" showAsIcon="1" r:id="rId5" imgW="914400" imgH="771480" progId="Word.Document.12">
                  <p:embed/>
                </p:oleObj>
              </mc:Choice>
              <mc:Fallback>
                <p:oleObj name="Document" showAsIcon="1" r:id="rId5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95736" y="2204864"/>
                        <a:ext cx="341371" cy="2880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5549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>Porez na dodanu vrijednost PDV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POREZ NA </a:t>
            </a:r>
            <a:r>
              <a:rPr lang="hr-HR" dirty="0" smtClean="0"/>
              <a:t>DODANU VRIJEDNOST</a:t>
            </a:r>
            <a:endParaRPr lang="hr-HR" dirty="0"/>
          </a:p>
          <a:p>
            <a:pPr lvl="1"/>
            <a:r>
              <a:rPr lang="hr-HR" dirty="0"/>
              <a:t>Pregledni prikaz :</a:t>
            </a:r>
          </a:p>
          <a:p>
            <a:pPr lvl="2"/>
            <a:r>
              <a:rPr lang="hr-HR" dirty="0"/>
              <a:t>poreznog obveznika</a:t>
            </a:r>
          </a:p>
          <a:p>
            <a:pPr lvl="2"/>
            <a:r>
              <a:rPr lang="hr-HR" dirty="0"/>
              <a:t>porezne osnovice/predmeta oporezivanja</a:t>
            </a:r>
          </a:p>
          <a:p>
            <a:pPr lvl="2"/>
            <a:r>
              <a:rPr lang="hr-HR" dirty="0"/>
              <a:t>stope/iznosa </a:t>
            </a:r>
          </a:p>
          <a:p>
            <a:pPr lvl="2"/>
            <a:r>
              <a:rPr lang="hr-HR" dirty="0"/>
              <a:t>osobnog odbitka</a:t>
            </a:r>
          </a:p>
          <a:p>
            <a:endParaRPr lang="hr-H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2854527"/>
              </p:ext>
            </p:extLst>
          </p:nvPr>
        </p:nvGraphicFramePr>
        <p:xfrm>
          <a:off x="2771800" y="4005064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Document" showAsIcon="1" r:id="rId4" imgW="914400" imgH="771480" progId="Word.Document.12">
                  <p:embed/>
                </p:oleObj>
              </mc:Choice>
              <mc:Fallback>
                <p:oleObj name="Document" showAsIcon="1" r:id="rId4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71800" y="4005064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10389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Porez na dobit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POREZ NA </a:t>
            </a:r>
            <a:r>
              <a:rPr lang="hr-HR" dirty="0" smtClean="0"/>
              <a:t>DOBIT</a:t>
            </a:r>
            <a:endParaRPr lang="hr-HR" dirty="0"/>
          </a:p>
          <a:p>
            <a:pPr lvl="1"/>
            <a:r>
              <a:rPr lang="hr-HR" dirty="0"/>
              <a:t>Pregledni prikaz :</a:t>
            </a:r>
          </a:p>
          <a:p>
            <a:pPr lvl="2"/>
            <a:r>
              <a:rPr lang="hr-HR" dirty="0"/>
              <a:t>poreznog obveznika</a:t>
            </a:r>
          </a:p>
          <a:p>
            <a:pPr lvl="2"/>
            <a:r>
              <a:rPr lang="hr-HR" dirty="0"/>
              <a:t>porezne osnovice/predmeta oporezivanja</a:t>
            </a:r>
          </a:p>
          <a:p>
            <a:pPr lvl="2"/>
            <a:r>
              <a:rPr lang="hr-HR" dirty="0"/>
              <a:t>stope/iznosa </a:t>
            </a:r>
          </a:p>
          <a:p>
            <a:pPr lvl="2"/>
            <a:r>
              <a:rPr lang="hr-HR" dirty="0"/>
              <a:t>osobnog odbitka</a:t>
            </a:r>
          </a:p>
          <a:p>
            <a:pPr lvl="2"/>
            <a:endParaRPr lang="hr-HR" dirty="0"/>
          </a:p>
          <a:p>
            <a:endParaRPr lang="hr-H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45203"/>
              </p:ext>
            </p:extLst>
          </p:nvPr>
        </p:nvGraphicFramePr>
        <p:xfrm>
          <a:off x="2987824" y="414908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Document" showAsIcon="1" r:id="rId4" imgW="914400" imgH="771480" progId="Word.Document.12">
                  <p:embed/>
                </p:oleObj>
              </mc:Choice>
              <mc:Fallback>
                <p:oleObj name="Document" showAsIcon="1" r:id="rId4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87824" y="414908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4769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Copyright Romana Matanovac Vučković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1844824"/>
            <a:ext cx="8305800" cy="1143000"/>
          </a:xfrm>
        </p:spPr>
        <p:txBody>
          <a:bodyPr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HVALA NA PAŽNJI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634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			</a:t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 </a:t>
            </a:r>
            <a:r>
              <a:rPr lang="hr-HR" dirty="0" smtClean="0"/>
              <a:t>  	</a:t>
            </a:r>
            <a:br>
              <a:rPr lang="hr-HR" dirty="0" smtClean="0"/>
            </a:br>
            <a:r>
              <a:rPr lang="hr-HR" dirty="0"/>
              <a:t> </a:t>
            </a:r>
            <a:r>
              <a:rPr lang="hr-HR" dirty="0" smtClean="0"/>
              <a:t>     POREZI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Porezi sustav RH</a:t>
            </a:r>
            <a:br>
              <a:rPr lang="hr-HR" dirty="0" smtClean="0"/>
            </a:br>
            <a:r>
              <a:rPr lang="hr-HR" dirty="0" smtClean="0"/>
              <a:t>-vrste poreza-</a:t>
            </a:r>
            <a:endParaRPr lang="hr-HR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712753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0969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Državni porezi</a:t>
            </a:r>
            <a:br>
              <a:rPr lang="hr-HR" dirty="0" smtClean="0"/>
            </a:br>
            <a:endParaRPr lang="hr-H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9653560"/>
              </p:ext>
            </p:extLst>
          </p:nvPr>
        </p:nvGraphicFramePr>
        <p:xfrm>
          <a:off x="457200" y="1340768"/>
          <a:ext cx="8229600" cy="4785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6472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Županijski porezi</a:t>
            </a:r>
            <a:br>
              <a:rPr lang="hr-HR" dirty="0" smtClean="0"/>
            </a:b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178871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2568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Gradski ili općinski porezi</a:t>
            </a:r>
            <a:br>
              <a:rPr lang="hr-HR" dirty="0" smtClean="0"/>
            </a:b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94802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351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Zajednički porezi</a:t>
            </a:r>
            <a:br>
              <a:rPr lang="hr-HR" dirty="0" smtClean="0"/>
            </a:b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804180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6409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Porez na dobitke od igara na sreću i naknade za priređivanje igara na sreću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937799"/>
              </p:ext>
            </p:extLst>
          </p:nvPr>
        </p:nvGraphicFramePr>
        <p:xfrm>
          <a:off x="457200" y="1340768"/>
          <a:ext cx="8229600" cy="4785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2627784" y="5229200"/>
            <a:ext cx="280831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 smtClean="0"/>
              <a:t>NAKNADA OD UTVRĐENE VRIJEDNOSTI FONDA NAGRADNIH IGARA</a:t>
            </a:r>
            <a:endParaRPr lang="hr-HR" sz="1400" dirty="0"/>
          </a:p>
        </p:txBody>
      </p:sp>
    </p:spTree>
    <p:extLst>
      <p:ext uri="{BB962C8B-B14F-4D97-AF65-F5344CB8AC3E}">
        <p14:creationId xmlns:p14="http://schemas.microsoft.com/office/powerpoint/2010/main" val="313665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Tko dobiva prihode ostvarene porezima</a:t>
            </a:r>
            <a:br>
              <a:rPr lang="hr-HR" dirty="0" smtClean="0"/>
            </a:b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063003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996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5115</TotalTime>
  <Words>786</Words>
  <Application>Microsoft Office PowerPoint</Application>
  <PresentationFormat>On-screen Show (4:3)</PresentationFormat>
  <Paragraphs>118</Paragraphs>
  <Slides>15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Thatch</vt:lpstr>
      <vt:lpstr>Document</vt:lpstr>
      <vt:lpstr>   POREZNI SUSTAV RH  </vt:lpstr>
      <vt:lpstr>                        POREZI</vt:lpstr>
      <vt:lpstr>Porezi sustav RH -vrste poreza-</vt:lpstr>
      <vt:lpstr>Državni porezi </vt:lpstr>
      <vt:lpstr>Županijski porezi </vt:lpstr>
      <vt:lpstr>Gradski ili općinski porezi </vt:lpstr>
      <vt:lpstr>Zajednički porezi </vt:lpstr>
      <vt:lpstr>Porez na dobitke od igara na sreću i naknade za priređivanje igara na sreću</vt:lpstr>
      <vt:lpstr>Tko dobiva prihode ostvarene porezima </vt:lpstr>
      <vt:lpstr>Porez na dohodak </vt:lpstr>
      <vt:lpstr>Poraz na dohodak </vt:lpstr>
      <vt:lpstr>   Porez na dohodak -upute kako ispuniti godišnju poreznu prijavu-</vt:lpstr>
      <vt:lpstr>           Porez na dodanu vrijednost PDV </vt:lpstr>
      <vt:lpstr>Porez na dobit </vt:lpstr>
      <vt:lpstr>HVALA NA PAŽNJI</vt:lpstr>
    </vt:vector>
  </TitlesOfParts>
  <Company>NASA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Prava umjetnika izvođača</dc:title>
  <dc:creator>Mario</dc:creator>
  <cp:lastModifiedBy>Romana</cp:lastModifiedBy>
  <cp:revision>442</cp:revision>
  <dcterms:created xsi:type="dcterms:W3CDTF">2013-12-26T22:42:56Z</dcterms:created>
  <dcterms:modified xsi:type="dcterms:W3CDTF">2014-03-06T10:59:24Z</dcterms:modified>
</cp:coreProperties>
</file>